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autoCompressPictures="0">
  <p:sldMasterIdLst>
    <p:sldMasterId id="2147483648" r:id="rId4"/>
  </p:sldMasterIdLst>
  <p:notesMasterIdLst>
    <p:notesMasterId r:id="rId10"/>
  </p:notesMasterIdLst>
  <p:sldIdLst>
    <p:sldId id="267" r:id="rId5"/>
    <p:sldId id="294" r:id="rId6"/>
    <p:sldId id="280" r:id="rId7"/>
    <p:sldId id="293" r:id="rId8"/>
    <p:sldId id="277" r:id="rId9"/>
  </p:sldIdLst>
  <p:sldSz cx="12192000" cy="6858000"/>
  <p:notesSz cx="6858000" cy="9144000"/>
  <p:embeddedFontLst>
    <p:embeddedFont>
      <p:font typeface="Acumin Pro" panose="020B0504020202020204" pitchFamily="34" charset="0"/>
      <p:regular r:id="rId11"/>
      <p:bold r:id="rId12"/>
      <p:italic r:id="rId13"/>
      <p:boldItalic r:id="rId14"/>
    </p:embeddedFont>
    <p:embeddedFont>
      <p:font typeface="Calibri" panose="020F0502020204030204" pitchFamily="34" charset="0"/>
      <p:regular r:id="rId15"/>
      <p:bold r:id="rId16"/>
      <p:italic r:id="rId17"/>
      <p:boldItalic r:id="rId18"/>
    </p:embeddedFont>
    <p:embeddedFont>
      <p:font typeface="Franklin Gothic Book" panose="020B0503020102020204" pitchFamily="34" charset="0"/>
      <p:regular r:id="rId19"/>
      <p:italic r:id="rId20"/>
    </p:embeddedFont>
    <p:embeddedFont>
      <p:font typeface="Franklin Gothic Medium" panose="020B0603020102020204" pitchFamily="34" charset="0"/>
      <p:regular r:id="rId21"/>
      <p:italic r:id="rId22"/>
    </p:embeddedFont>
    <p:embeddedFont>
      <p:font typeface="Franklin Gothic Medium Cond" panose="020B0606030402020204" pitchFamily="34" charset="0"/>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80" userDrawn="1">
          <p15:clr>
            <a:srgbClr val="A4A3A4"/>
          </p15:clr>
        </p15:guide>
        <p15:guide id="2" pos="312"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26CE219-6CB4-4D82-2315-C217F06FFCCD}" name="Hiller, Kelly R" initials="HKR" userId="S::khiller@purdue.edu::b25b1487-7f5e-4b7f-a0b2-f8bcb0b1ea5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FB991"/>
    <a:srgbClr val="EBD99F"/>
    <a:srgbClr val="DDB945"/>
    <a:srgbClr val="A6A6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E50513-E322-4113-8B62-E712502182A3}" v="5" dt="2023-09-13T12:03:52.75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219"/>
    <p:restoredTop sz="77622" autoAdjust="0"/>
  </p:normalViewPr>
  <p:slideViewPr>
    <p:cSldViewPr snapToGrid="0">
      <p:cViewPr varScale="1">
        <p:scale>
          <a:sx n="97" d="100"/>
          <a:sy n="97" d="100"/>
        </p:scale>
        <p:origin x="72" y="186"/>
      </p:cViewPr>
      <p:guideLst>
        <p:guide orient="horz" pos="1080"/>
        <p:guide pos="31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font" Target="fonts/font3.fntdata"/><Relationship Id="rId18" Type="http://schemas.openxmlformats.org/officeDocument/2006/relationships/font" Target="fonts/font8.fntdata"/><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font" Target="fonts/font11.fntdata"/><Relationship Id="rId7" Type="http://schemas.openxmlformats.org/officeDocument/2006/relationships/slide" Target="slides/slide3.xml"/><Relationship Id="rId12" Type="http://schemas.openxmlformats.org/officeDocument/2006/relationships/font" Target="fonts/font2.fntdata"/><Relationship Id="rId17" Type="http://schemas.openxmlformats.org/officeDocument/2006/relationships/font" Target="fonts/font7.fntdata"/><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font" Target="fonts/font6.fntdata"/><Relationship Id="rId20" Type="http://schemas.openxmlformats.org/officeDocument/2006/relationships/font" Target="fonts/font10.fntdata"/><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font" Target="fonts/font1.fntdata"/><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font" Target="fonts/font5.fntdata"/><Relationship Id="rId23" Type="http://schemas.openxmlformats.org/officeDocument/2006/relationships/font" Target="fonts/font13.fntdata"/><Relationship Id="rId28" Type="http://schemas.microsoft.com/office/2016/11/relationships/changesInfo" Target="changesInfos/changesInfo1.xml"/><Relationship Id="rId10" Type="http://schemas.openxmlformats.org/officeDocument/2006/relationships/notesMaster" Target="notesMasters/notesMaster1.xml"/><Relationship Id="rId19"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4.fntdata"/><Relationship Id="rId22" Type="http://schemas.openxmlformats.org/officeDocument/2006/relationships/font" Target="fonts/font12.fntdata"/><Relationship Id="rId27" Type="http://schemas.openxmlformats.org/officeDocument/2006/relationships/tableStyles" Target="tableStyles.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25E50513-E322-4113-8B62-E712502182A3}"/>
    <pc:docChg chg="undo custSel modSld sldOrd">
      <pc:chgData name="Roberto Gallardo" userId="49a044883f185952" providerId="LiveId" clId="{25E50513-E322-4113-8B62-E712502182A3}" dt="2023-10-04T19:35:33.684" v="2735" actId="6549"/>
      <pc:docMkLst>
        <pc:docMk/>
      </pc:docMkLst>
      <pc:sldChg chg="modSp mod modNotesTx">
        <pc:chgData name="Roberto Gallardo" userId="49a044883f185952" providerId="LiveId" clId="{25E50513-E322-4113-8B62-E712502182A3}" dt="2023-10-04T19:35:33.684" v="2735" actId="6549"/>
        <pc:sldMkLst>
          <pc:docMk/>
          <pc:sldMk cId="4154997097" sldId="267"/>
        </pc:sldMkLst>
        <pc:spChg chg="mod">
          <ac:chgData name="Roberto Gallardo" userId="49a044883f185952" providerId="LiveId" clId="{25E50513-E322-4113-8B62-E712502182A3}" dt="2023-09-13T11:56:56.693" v="68" actId="14100"/>
          <ac:spMkLst>
            <pc:docMk/>
            <pc:sldMk cId="4154997097" sldId="267"/>
            <ac:spMk id="2" creationId="{44DF09A7-CF48-9701-322A-A0BBD1C2F6CD}"/>
          </ac:spMkLst>
        </pc:spChg>
      </pc:sldChg>
      <pc:sldChg chg="modSp mod modNotesTx">
        <pc:chgData name="Roberto Gallardo" userId="49a044883f185952" providerId="LiveId" clId="{25E50513-E322-4113-8B62-E712502182A3}" dt="2023-09-13T12:21:41.862" v="2442" actId="20577"/>
        <pc:sldMkLst>
          <pc:docMk/>
          <pc:sldMk cId="2774389557" sldId="280"/>
        </pc:sldMkLst>
        <pc:spChg chg="mod">
          <ac:chgData name="Roberto Gallardo" userId="49a044883f185952" providerId="LiveId" clId="{25E50513-E322-4113-8B62-E712502182A3}" dt="2023-09-13T11:56:21.235" v="40" actId="20577"/>
          <ac:spMkLst>
            <pc:docMk/>
            <pc:sldMk cId="2774389557" sldId="280"/>
            <ac:spMk id="6" creationId="{C75F5E37-7908-145D-15F4-BA191DF2A016}"/>
          </ac:spMkLst>
        </pc:spChg>
        <pc:spChg chg="mod">
          <ac:chgData name="Roberto Gallardo" userId="49a044883f185952" providerId="LiveId" clId="{25E50513-E322-4113-8B62-E712502182A3}" dt="2023-09-13T12:00:15.631" v="257" actId="27636"/>
          <ac:spMkLst>
            <pc:docMk/>
            <pc:sldMk cId="2774389557" sldId="280"/>
            <ac:spMk id="18" creationId="{797F3670-6229-7859-1788-6BEE0B79A941}"/>
          </ac:spMkLst>
        </pc:spChg>
      </pc:sldChg>
      <pc:sldChg chg="modSp mod ord modNotesTx">
        <pc:chgData name="Roberto Gallardo" userId="49a044883f185952" providerId="LiveId" clId="{25E50513-E322-4113-8B62-E712502182A3}" dt="2023-10-03T12:59:36.994" v="2651" actId="20577"/>
        <pc:sldMkLst>
          <pc:docMk/>
          <pc:sldMk cId="2623853054" sldId="293"/>
        </pc:sldMkLst>
        <pc:spChg chg="mod">
          <ac:chgData name="Roberto Gallardo" userId="49a044883f185952" providerId="LiveId" clId="{25E50513-E322-4113-8B62-E712502182A3}" dt="2023-09-13T11:55:19.698" v="27" actId="20577"/>
          <ac:spMkLst>
            <pc:docMk/>
            <pc:sldMk cId="2623853054" sldId="293"/>
            <ac:spMk id="3" creationId="{0E308A9D-F851-F9F1-98E3-AAF685168FDA}"/>
          </ac:spMkLst>
        </pc:spChg>
        <pc:spChg chg="mod">
          <ac:chgData name="Roberto Gallardo" userId="49a044883f185952" providerId="LiveId" clId="{25E50513-E322-4113-8B62-E712502182A3}" dt="2023-09-13T12:00:15.628" v="256" actId="27636"/>
          <ac:spMkLst>
            <pc:docMk/>
            <pc:sldMk cId="2623853054" sldId="293"/>
            <ac:spMk id="4" creationId="{7C092330-DF55-41A2-6330-3B14597289C5}"/>
          </ac:spMkLst>
        </pc:spChg>
        <pc:graphicFrameChg chg="modGraphic">
          <ac:chgData name="Roberto Gallardo" userId="49a044883f185952" providerId="LiveId" clId="{25E50513-E322-4113-8B62-E712502182A3}" dt="2023-10-03T12:59:36.994" v="2651" actId="20577"/>
          <ac:graphicFrameMkLst>
            <pc:docMk/>
            <pc:sldMk cId="2623853054" sldId="293"/>
            <ac:graphicFrameMk id="9" creationId="{98053556-C7E9-8526-4CBE-E70CBCC35896}"/>
          </ac:graphicFrameMkLst>
        </pc:graphicFrameChg>
      </pc:sldChg>
      <pc:sldChg chg="addSp delSp modSp mod ord modNotesTx">
        <pc:chgData name="Roberto Gallardo" userId="49a044883f185952" providerId="LiveId" clId="{25E50513-E322-4113-8B62-E712502182A3}" dt="2023-09-13T12:21:10.113" v="2339" actId="20577"/>
        <pc:sldMkLst>
          <pc:docMk/>
          <pc:sldMk cId="2148293075" sldId="294"/>
        </pc:sldMkLst>
        <pc:spChg chg="del">
          <ac:chgData name="Roberto Gallardo" userId="49a044883f185952" providerId="LiveId" clId="{25E50513-E322-4113-8B62-E712502182A3}" dt="2023-09-13T11:57:20.308" v="73" actId="478"/>
          <ac:spMkLst>
            <pc:docMk/>
            <pc:sldMk cId="2148293075" sldId="294"/>
            <ac:spMk id="2" creationId="{C6EFA768-3130-3610-4A28-D58ADC867DFA}"/>
          </ac:spMkLst>
        </pc:spChg>
        <pc:spChg chg="mod">
          <ac:chgData name="Roberto Gallardo" userId="49a044883f185952" providerId="LiveId" clId="{25E50513-E322-4113-8B62-E712502182A3}" dt="2023-09-13T11:57:58.393" v="90" actId="20577"/>
          <ac:spMkLst>
            <pc:docMk/>
            <pc:sldMk cId="2148293075" sldId="294"/>
            <ac:spMk id="4" creationId="{7C092330-DF55-41A2-6330-3B14597289C5}"/>
          </ac:spMkLst>
        </pc:spChg>
        <pc:spChg chg="add del mod">
          <ac:chgData name="Roberto Gallardo" userId="49a044883f185952" providerId="LiveId" clId="{25E50513-E322-4113-8B62-E712502182A3}" dt="2023-09-13T11:57:47.646" v="77" actId="478"/>
          <ac:spMkLst>
            <pc:docMk/>
            <pc:sldMk cId="2148293075" sldId="294"/>
            <ac:spMk id="6" creationId="{B484AC67-5F32-CB9A-93B2-99B68BC225CB}"/>
          </ac:spMkLst>
        </pc:spChg>
        <pc:spChg chg="add mod">
          <ac:chgData name="Roberto Gallardo" userId="49a044883f185952" providerId="LiveId" clId="{25E50513-E322-4113-8B62-E712502182A3}" dt="2023-09-13T12:09:02.038" v="1406" actId="1076"/>
          <ac:spMkLst>
            <pc:docMk/>
            <pc:sldMk cId="2148293075" sldId="294"/>
            <ac:spMk id="7" creationId="{1C1CA7ED-DAC5-5158-371F-6BBDEF8C768D}"/>
          </ac:spMkLst>
        </pc:spChg>
        <pc:spChg chg="add mod">
          <ac:chgData name="Roberto Gallardo" userId="49a044883f185952" providerId="LiveId" clId="{25E50513-E322-4113-8B62-E712502182A3}" dt="2023-09-13T12:17:37.153" v="2112" actId="20577"/>
          <ac:spMkLst>
            <pc:docMk/>
            <pc:sldMk cId="2148293075" sldId="294"/>
            <ac:spMk id="8" creationId="{C0D12287-A7FB-E5DA-AB0B-0ACF8371B440}"/>
          </ac:spMkLst>
        </pc:spChg>
        <pc:spChg chg="add del mod">
          <ac:chgData name="Roberto Gallardo" userId="49a044883f185952" providerId="LiveId" clId="{25E50513-E322-4113-8B62-E712502182A3}" dt="2023-09-13T12:02:19.699" v="608" actId="478"/>
          <ac:spMkLst>
            <pc:docMk/>
            <pc:sldMk cId="2148293075" sldId="294"/>
            <ac:spMk id="9" creationId="{218FAB89-86EF-F71C-495A-50360300293B}"/>
          </ac:spMkLst>
        </pc:spChg>
        <pc:spChg chg="add mod">
          <ac:chgData name="Roberto Gallardo" userId="49a044883f185952" providerId="LiveId" clId="{25E50513-E322-4113-8B62-E712502182A3}" dt="2023-09-13T12:15:20.359" v="1922" actId="1076"/>
          <ac:spMkLst>
            <pc:docMk/>
            <pc:sldMk cId="2148293075" sldId="294"/>
            <ac:spMk id="11" creationId="{331D6E21-9F9B-1F7B-FF8C-8D171DB23F7F}"/>
          </ac:spMkLst>
        </pc:spChg>
        <pc:spChg chg="add mod">
          <ac:chgData name="Roberto Gallardo" userId="49a044883f185952" providerId="LiveId" clId="{25E50513-E322-4113-8B62-E712502182A3}" dt="2023-09-13T12:15:20.359" v="1922" actId="1076"/>
          <ac:spMkLst>
            <pc:docMk/>
            <pc:sldMk cId="2148293075" sldId="294"/>
            <ac:spMk id="12" creationId="{D0079B37-BFF2-A628-5F5B-09FC0D3779A9}"/>
          </ac:spMkLst>
        </pc:spChg>
        <pc:spChg chg="add del mod">
          <ac:chgData name="Roberto Gallardo" userId="49a044883f185952" providerId="LiveId" clId="{25E50513-E322-4113-8B62-E712502182A3}" dt="2023-09-13T12:15:01.952" v="1921" actId="478"/>
          <ac:spMkLst>
            <pc:docMk/>
            <pc:sldMk cId="2148293075" sldId="294"/>
            <ac:spMk id="14" creationId="{FDB12DAF-A6DE-E706-E91D-95A37B3B1A4B}"/>
          </ac:spMkLst>
        </pc:spChg>
        <pc:spChg chg="add del mod">
          <ac:chgData name="Roberto Gallardo" userId="49a044883f185952" providerId="LiveId" clId="{25E50513-E322-4113-8B62-E712502182A3}" dt="2023-09-13T12:15:01.952" v="1921" actId="478"/>
          <ac:spMkLst>
            <pc:docMk/>
            <pc:sldMk cId="2148293075" sldId="294"/>
            <ac:spMk id="15" creationId="{F4F8DABE-F169-3FFF-9FFE-89FFBB3E7A78}"/>
          </ac:spMkLst>
        </pc:spChg>
        <pc:spChg chg="mod">
          <ac:chgData name="Roberto Gallardo" userId="49a044883f185952" providerId="LiveId" clId="{25E50513-E322-4113-8B62-E712502182A3}" dt="2023-09-13T12:09:02.038" v="1406" actId="1076"/>
          <ac:spMkLst>
            <pc:docMk/>
            <pc:sldMk cId="2148293075" sldId="294"/>
            <ac:spMk id="28" creationId="{7562A97F-A572-2105-EFBA-258786A9CE9E}"/>
          </ac:spMkLst>
        </pc:spChg>
        <pc:spChg chg="del">
          <ac:chgData name="Roberto Gallardo" userId="49a044883f185952" providerId="LiveId" clId="{25E50513-E322-4113-8B62-E712502182A3}" dt="2023-09-13T11:59:28.913" v="245" actId="478"/>
          <ac:spMkLst>
            <pc:docMk/>
            <pc:sldMk cId="2148293075" sldId="294"/>
            <ac:spMk id="35" creationId="{5C23F7FC-340F-4024-3585-C7B8C6E0A618}"/>
          </ac:spMkLst>
        </pc:spChg>
        <pc:spChg chg="del">
          <ac:chgData name="Roberto Gallardo" userId="49a044883f185952" providerId="LiveId" clId="{25E50513-E322-4113-8B62-E712502182A3}" dt="2023-09-13T11:57:20.308" v="73" actId="478"/>
          <ac:spMkLst>
            <pc:docMk/>
            <pc:sldMk cId="2148293075" sldId="294"/>
            <ac:spMk id="36" creationId="{00A6EE15-DE73-890E-A56F-2DEA8B1CC86A}"/>
          </ac:spMkLst>
        </pc:spChg>
        <pc:spChg chg="del">
          <ac:chgData name="Roberto Gallardo" userId="49a044883f185952" providerId="LiveId" clId="{25E50513-E322-4113-8B62-E712502182A3}" dt="2023-09-13T11:57:20.308" v="73" actId="478"/>
          <ac:spMkLst>
            <pc:docMk/>
            <pc:sldMk cId="2148293075" sldId="294"/>
            <ac:spMk id="37" creationId="{D52F2551-A013-BFC5-DDE2-8D34587E8F37}"/>
          </ac:spMkLst>
        </pc:spChg>
        <pc:spChg chg="del">
          <ac:chgData name="Roberto Gallardo" userId="49a044883f185952" providerId="LiveId" clId="{25E50513-E322-4113-8B62-E712502182A3}" dt="2023-09-13T11:57:12.800" v="71" actId="478"/>
          <ac:spMkLst>
            <pc:docMk/>
            <pc:sldMk cId="2148293075" sldId="294"/>
            <ac:spMk id="38" creationId="{A42C18FD-C6FE-D6BD-2CBF-AF81664166BC}"/>
          </ac:spMkLst>
        </pc:spChg>
        <pc:spChg chg="mod">
          <ac:chgData name="Roberto Gallardo" userId="49a044883f185952" providerId="LiveId" clId="{25E50513-E322-4113-8B62-E712502182A3}" dt="2023-09-13T12:09:02.038" v="1406" actId="1076"/>
          <ac:spMkLst>
            <pc:docMk/>
            <pc:sldMk cId="2148293075" sldId="294"/>
            <ac:spMk id="44" creationId="{840EA093-1EA6-D1A3-E397-E0C481C3DA26}"/>
          </ac:spMkLst>
        </pc:spChg>
        <pc:spChg chg="del">
          <ac:chgData name="Roberto Gallardo" userId="49a044883f185952" providerId="LiveId" clId="{25E50513-E322-4113-8B62-E712502182A3}" dt="2023-09-13T11:57:15.183" v="72" actId="478"/>
          <ac:spMkLst>
            <pc:docMk/>
            <pc:sldMk cId="2148293075" sldId="294"/>
            <ac:spMk id="47" creationId="{64FF7827-4657-C32F-32B7-5EA11DC49085}"/>
          </ac:spMkLst>
        </pc:spChg>
        <pc:spChg chg="del">
          <ac:chgData name="Roberto Gallardo" userId="49a044883f185952" providerId="LiveId" clId="{25E50513-E322-4113-8B62-E712502182A3}" dt="2023-09-13T11:57:11.173" v="70" actId="478"/>
          <ac:spMkLst>
            <pc:docMk/>
            <pc:sldMk cId="2148293075" sldId="294"/>
            <ac:spMk id="48" creationId="{14DC952C-FC62-392A-6874-EE5EBABAC374}"/>
          </ac:spMkLst>
        </pc:spChg>
        <pc:spChg chg="del">
          <ac:chgData name="Roberto Gallardo" userId="49a044883f185952" providerId="LiveId" clId="{25E50513-E322-4113-8B62-E712502182A3}" dt="2023-09-13T11:57:25.984" v="74" actId="478"/>
          <ac:spMkLst>
            <pc:docMk/>
            <pc:sldMk cId="2148293075" sldId="294"/>
            <ac:spMk id="49" creationId="{BFAF8F1E-51C7-B06A-2D55-6D0258A268CB}"/>
          </ac:spMkLst>
        </pc:spChg>
        <pc:spChg chg="del">
          <ac:chgData name="Roberto Gallardo" userId="49a044883f185952" providerId="LiveId" clId="{25E50513-E322-4113-8B62-E712502182A3}" dt="2023-09-13T11:57:27.889" v="75" actId="478"/>
          <ac:spMkLst>
            <pc:docMk/>
            <pc:sldMk cId="2148293075" sldId="294"/>
            <ac:spMk id="50" creationId="{E6DD9A27-E020-2F25-702A-13C1526DE4A2}"/>
          </ac:spMkLst>
        </pc:spChg>
        <pc:cxnChg chg="del">
          <ac:chgData name="Roberto Gallardo" userId="49a044883f185952" providerId="LiveId" clId="{25E50513-E322-4113-8B62-E712502182A3}" dt="2023-09-13T11:57:09.007" v="69" actId="478"/>
          <ac:cxnSpMkLst>
            <pc:docMk/>
            <pc:sldMk cId="2148293075" sldId="294"/>
            <ac:cxnSpMk id="33" creationId="{42F56514-D55E-D60D-2DD0-3F69BAC9F01C}"/>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926CF7-48D8-2F46-AFC8-8A5D2298DFDD}" type="datetimeFigureOut">
              <a:rPr lang="en-US" smtClean="0"/>
              <a:t>10/4/2023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7BF745-0557-B241-863F-056113C7032A}" type="slidenum">
              <a:rPr lang="en-US" smtClean="0"/>
              <a:t>‹#›</a:t>
            </a:fld>
            <a:endParaRPr lang="en-US"/>
          </a:p>
        </p:txBody>
      </p:sp>
    </p:spTree>
    <p:extLst>
      <p:ext uri="{BB962C8B-B14F-4D97-AF65-F5344CB8AC3E}">
        <p14:creationId xmlns:p14="http://schemas.microsoft.com/office/powerpoint/2010/main" val="3165674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Print out the What is broadband flyer and provide as a handout for the presentation. You can also print the ICP flyer as well. Both are available at the PBT website.</a:t>
            </a:r>
          </a:p>
        </p:txBody>
      </p:sp>
      <p:sp>
        <p:nvSpPr>
          <p:cNvPr id="4" name="Slide Number Placeholder 3"/>
          <p:cNvSpPr>
            <a:spLocks noGrp="1"/>
          </p:cNvSpPr>
          <p:nvPr>
            <p:ph type="sldNum" sz="quarter" idx="5"/>
          </p:nvPr>
        </p:nvSpPr>
        <p:spPr/>
        <p:txBody>
          <a:bodyPr/>
          <a:lstStyle/>
          <a:p>
            <a:fld id="{237BF745-0557-B241-863F-056113C7032A}" type="slidenum">
              <a:rPr lang="en-US" smtClean="0"/>
              <a:t>1</a:t>
            </a:fld>
            <a:endParaRPr lang="en-US"/>
          </a:p>
        </p:txBody>
      </p:sp>
    </p:spTree>
    <p:extLst>
      <p:ext uri="{BB962C8B-B14F-4D97-AF65-F5344CB8AC3E}">
        <p14:creationId xmlns:p14="http://schemas.microsoft.com/office/powerpoint/2010/main" val="3532331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more information on broadband technologies, please refer to the flyer. </a:t>
            </a:r>
          </a:p>
          <a:p>
            <a:endParaRPr lang="en-US" dirty="0"/>
          </a:p>
          <a:p>
            <a:r>
              <a:rPr lang="en-US" dirty="0"/>
              <a:t>You can mention that you will discuss more about the program (BEAD) later (slide #4)</a:t>
            </a:r>
          </a:p>
          <a:p>
            <a:endParaRPr lang="en-US" dirty="0"/>
          </a:p>
          <a:p>
            <a:r>
              <a:rPr lang="en-US" dirty="0"/>
              <a:t>If a home or business only relies on cellular data or satellite, they could be eligible for BEAD funding. </a:t>
            </a:r>
          </a:p>
        </p:txBody>
      </p:sp>
      <p:sp>
        <p:nvSpPr>
          <p:cNvPr id="4" name="Slide Number Placeholder 3"/>
          <p:cNvSpPr>
            <a:spLocks noGrp="1"/>
          </p:cNvSpPr>
          <p:nvPr>
            <p:ph type="sldNum" sz="quarter" idx="5"/>
          </p:nvPr>
        </p:nvSpPr>
        <p:spPr/>
        <p:txBody>
          <a:bodyPr/>
          <a:lstStyle/>
          <a:p>
            <a:fld id="{237BF745-0557-B241-863F-056113C7032A}" type="slidenum">
              <a:rPr lang="en-US" smtClean="0"/>
              <a:t>2</a:t>
            </a:fld>
            <a:endParaRPr lang="en-US"/>
          </a:p>
        </p:txBody>
      </p:sp>
    </p:spTree>
    <p:extLst>
      <p:ext uri="{BB962C8B-B14F-4D97-AF65-F5344CB8AC3E}">
        <p14:creationId xmlns:p14="http://schemas.microsoft.com/office/powerpoint/2010/main" val="1316317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just showcases who is part of the PBT. We want folks to know it is a university-wide effort.</a:t>
            </a:r>
          </a:p>
        </p:txBody>
      </p:sp>
      <p:sp>
        <p:nvSpPr>
          <p:cNvPr id="4" name="Slide Number Placeholder 3"/>
          <p:cNvSpPr>
            <a:spLocks noGrp="1"/>
          </p:cNvSpPr>
          <p:nvPr>
            <p:ph type="sldNum" sz="quarter" idx="5"/>
          </p:nvPr>
        </p:nvSpPr>
        <p:spPr/>
        <p:txBody>
          <a:bodyPr/>
          <a:lstStyle/>
          <a:p>
            <a:fld id="{237BF745-0557-B241-863F-056113C7032A}" type="slidenum">
              <a:rPr lang="en-US" smtClean="0"/>
              <a:t>3</a:t>
            </a:fld>
            <a:endParaRPr lang="en-US"/>
          </a:p>
        </p:txBody>
      </p:sp>
    </p:spTree>
    <p:extLst>
      <p:ext uri="{BB962C8B-B14F-4D97-AF65-F5344CB8AC3E}">
        <p14:creationId xmlns:p14="http://schemas.microsoft.com/office/powerpoint/2010/main" val="605816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provide a more detailed overview of each of these resources during the presentation. Participants can scan the QR codes and learn more as well. </a:t>
            </a:r>
          </a:p>
          <a:p>
            <a:endParaRPr lang="en-US" dirty="0"/>
          </a:p>
          <a:p>
            <a:r>
              <a:rPr lang="en-US" dirty="0"/>
              <a:t>In fact, if there is time and attendees have a device with internet, they can search for their address on the FCC map as an activity. </a:t>
            </a:r>
          </a:p>
        </p:txBody>
      </p:sp>
      <p:sp>
        <p:nvSpPr>
          <p:cNvPr id="4" name="Slide Number Placeholder 3"/>
          <p:cNvSpPr>
            <a:spLocks noGrp="1"/>
          </p:cNvSpPr>
          <p:nvPr>
            <p:ph type="sldNum" sz="quarter" idx="5"/>
          </p:nvPr>
        </p:nvSpPr>
        <p:spPr/>
        <p:txBody>
          <a:bodyPr/>
          <a:lstStyle/>
          <a:p>
            <a:fld id="{237BF745-0557-B241-863F-056113C7032A}" type="slidenum">
              <a:rPr lang="en-US" smtClean="0"/>
              <a:t>4</a:t>
            </a:fld>
            <a:endParaRPr lang="en-US"/>
          </a:p>
        </p:txBody>
      </p:sp>
    </p:spTree>
    <p:extLst>
      <p:ext uri="{BB962C8B-B14F-4D97-AF65-F5344CB8AC3E}">
        <p14:creationId xmlns:p14="http://schemas.microsoft.com/office/powerpoint/2010/main" val="18136138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Black">
    <p:bg>
      <p:bgPr>
        <a:solidFill>
          <a:schemeClr val="tx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sp>
        <p:nvSpPr>
          <p:cNvPr id="6" name="Triangle 5">
            <a:extLst>
              <a:ext uri="{FF2B5EF4-FFF2-40B4-BE49-F238E27FC236}">
                <a16:creationId xmlns:a16="http://schemas.microsoft.com/office/drawing/2014/main" id="{47BD40D6-A6F9-8B8C-560F-0C7A97097E8F}"/>
              </a:ext>
            </a:extLst>
          </p:cNvPr>
          <p:cNvSpPr/>
          <p:nvPr userDrawn="1"/>
        </p:nvSpPr>
        <p:spPr>
          <a:xfrm>
            <a:off x="9954706" y="-9439"/>
            <a:ext cx="2246721" cy="6867440"/>
          </a:xfrm>
          <a:custGeom>
            <a:avLst/>
            <a:gdLst>
              <a:gd name="connsiteX0" fmla="*/ 0 w 2243579"/>
              <a:gd name="connsiteY0" fmla="*/ 0 h 6881568"/>
              <a:gd name="connsiteX1" fmla="*/ 2243579 w 2243579"/>
              <a:gd name="connsiteY1" fmla="*/ 0 h 6881568"/>
              <a:gd name="connsiteX2" fmla="*/ 2243579 w 2243579"/>
              <a:gd name="connsiteY2" fmla="*/ 6881568 h 6881568"/>
              <a:gd name="connsiteX3" fmla="*/ 0 w 2243579"/>
              <a:gd name="connsiteY3" fmla="*/ 6881568 h 6881568"/>
              <a:gd name="connsiteX4" fmla="*/ 0 w 2243579"/>
              <a:gd name="connsiteY4" fmla="*/ 0 h 6881568"/>
              <a:gd name="connsiteX0" fmla="*/ 1300899 w 2243579"/>
              <a:gd name="connsiteY0" fmla="*/ 565608 h 6881568"/>
              <a:gd name="connsiteX1" fmla="*/ 2243579 w 2243579"/>
              <a:gd name="connsiteY1" fmla="*/ 0 h 6881568"/>
              <a:gd name="connsiteX2" fmla="*/ 2243579 w 2243579"/>
              <a:gd name="connsiteY2" fmla="*/ 6881568 h 6881568"/>
              <a:gd name="connsiteX3" fmla="*/ 0 w 2243579"/>
              <a:gd name="connsiteY3" fmla="*/ 6881568 h 6881568"/>
              <a:gd name="connsiteX4" fmla="*/ 1300899 w 2243579"/>
              <a:gd name="connsiteY4" fmla="*/ 565608 h 6881568"/>
              <a:gd name="connsiteX0" fmla="*/ 1602557 w 2243579"/>
              <a:gd name="connsiteY0" fmla="*/ 18854 h 6881568"/>
              <a:gd name="connsiteX1" fmla="*/ 2243579 w 2243579"/>
              <a:gd name="connsiteY1" fmla="*/ 0 h 6881568"/>
              <a:gd name="connsiteX2" fmla="*/ 2243579 w 2243579"/>
              <a:gd name="connsiteY2" fmla="*/ 6881568 h 6881568"/>
              <a:gd name="connsiteX3" fmla="*/ 0 w 2243579"/>
              <a:gd name="connsiteY3" fmla="*/ 6881568 h 6881568"/>
              <a:gd name="connsiteX4" fmla="*/ 1602557 w 2243579"/>
              <a:gd name="connsiteY4" fmla="*/ 18854 h 6881568"/>
              <a:gd name="connsiteX0" fmla="*/ 1319753 w 1960775"/>
              <a:gd name="connsiteY0" fmla="*/ 18854 h 6881568"/>
              <a:gd name="connsiteX1" fmla="*/ 1960775 w 1960775"/>
              <a:gd name="connsiteY1" fmla="*/ 0 h 6881568"/>
              <a:gd name="connsiteX2" fmla="*/ 1960775 w 1960775"/>
              <a:gd name="connsiteY2" fmla="*/ 6881568 h 6881568"/>
              <a:gd name="connsiteX3" fmla="*/ 0 w 1960775"/>
              <a:gd name="connsiteY3" fmla="*/ 6806154 h 6881568"/>
              <a:gd name="connsiteX4" fmla="*/ 1319753 w 1960775"/>
              <a:gd name="connsiteY4" fmla="*/ 18854 h 6881568"/>
              <a:gd name="connsiteX0" fmla="*/ 1593130 w 2234152"/>
              <a:gd name="connsiteY0" fmla="*/ 18854 h 6881569"/>
              <a:gd name="connsiteX1" fmla="*/ 2234152 w 2234152"/>
              <a:gd name="connsiteY1" fmla="*/ 0 h 6881569"/>
              <a:gd name="connsiteX2" fmla="*/ 2234152 w 2234152"/>
              <a:gd name="connsiteY2" fmla="*/ 6881568 h 6881569"/>
              <a:gd name="connsiteX3" fmla="*/ 0 w 2234152"/>
              <a:gd name="connsiteY3" fmla="*/ 6881569 h 6881569"/>
              <a:gd name="connsiteX4" fmla="*/ 1593130 w 2234152"/>
              <a:gd name="connsiteY4" fmla="*/ 18854 h 6881569"/>
              <a:gd name="connsiteX0" fmla="*/ 1583717 w 2234152"/>
              <a:gd name="connsiteY0" fmla="*/ 9420 h 6881569"/>
              <a:gd name="connsiteX1" fmla="*/ 2234152 w 2234152"/>
              <a:gd name="connsiteY1" fmla="*/ 0 h 6881569"/>
              <a:gd name="connsiteX2" fmla="*/ 2234152 w 2234152"/>
              <a:gd name="connsiteY2" fmla="*/ 6881568 h 6881569"/>
              <a:gd name="connsiteX3" fmla="*/ 0 w 2234152"/>
              <a:gd name="connsiteY3" fmla="*/ 6881569 h 6881569"/>
              <a:gd name="connsiteX4" fmla="*/ 1583717 w 2234152"/>
              <a:gd name="connsiteY4" fmla="*/ 9420 h 6881569"/>
              <a:gd name="connsiteX0" fmla="*/ 1583717 w 2243566"/>
              <a:gd name="connsiteY0" fmla="*/ 0 h 6872149"/>
              <a:gd name="connsiteX1" fmla="*/ 2243566 w 2243566"/>
              <a:gd name="connsiteY1" fmla="*/ 12 h 6872149"/>
              <a:gd name="connsiteX2" fmla="*/ 2234152 w 2243566"/>
              <a:gd name="connsiteY2" fmla="*/ 6872148 h 6872149"/>
              <a:gd name="connsiteX3" fmla="*/ 0 w 2243566"/>
              <a:gd name="connsiteY3" fmla="*/ 6872149 h 6872149"/>
              <a:gd name="connsiteX4" fmla="*/ 1583717 w 2243566"/>
              <a:gd name="connsiteY4" fmla="*/ 0 h 687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566" h="6872149">
                <a:moveTo>
                  <a:pt x="1583717" y="0"/>
                </a:moveTo>
                <a:lnTo>
                  <a:pt x="2243566" y="12"/>
                </a:lnTo>
                <a:lnTo>
                  <a:pt x="2234152" y="6872148"/>
                </a:lnTo>
                <a:lnTo>
                  <a:pt x="0" y="6872149"/>
                </a:lnTo>
                <a:lnTo>
                  <a:pt x="1583717" y="0"/>
                </a:lnTo>
                <a:close/>
              </a:path>
            </a:pathLst>
          </a:custGeom>
          <a:solidFill>
            <a:srgbClr val="CFB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11870E27-202E-F717-3FB6-D69451DF1391}"/>
              </a:ext>
            </a:extLst>
          </p:cNvPr>
          <p:cNvSpPr>
            <a:spLocks noGrp="1"/>
          </p:cNvSpPr>
          <p:nvPr>
            <p:ph type="title" hasCustomPrompt="1"/>
          </p:nvPr>
        </p:nvSpPr>
        <p:spPr>
          <a:xfrm>
            <a:off x="1023257" y="2005070"/>
            <a:ext cx="7763458" cy="592834"/>
          </a:xfrm>
        </p:spPr>
        <p:txBody>
          <a:bodyPr>
            <a:noAutofit/>
          </a:bodyPr>
          <a:lstStyle>
            <a:lvl1pPr>
              <a:defRPr sz="5400" cap="none">
                <a:solidFill>
                  <a:schemeClr val="bg1"/>
                </a:solidFill>
              </a:defRPr>
            </a:lvl1pPr>
          </a:lstStyle>
          <a:p>
            <a:r>
              <a:rPr lang="en-US" dirty="0"/>
              <a:t>Presentation Title</a:t>
            </a:r>
          </a:p>
        </p:txBody>
      </p:sp>
      <p:sp>
        <p:nvSpPr>
          <p:cNvPr id="9" name="Text Placeholder 8">
            <a:extLst>
              <a:ext uri="{FF2B5EF4-FFF2-40B4-BE49-F238E27FC236}">
                <a16:creationId xmlns:a16="http://schemas.microsoft.com/office/drawing/2014/main" id="{3F3E966E-ACAB-E285-70D0-66AC08DF1386}"/>
              </a:ext>
            </a:extLst>
          </p:cNvPr>
          <p:cNvSpPr>
            <a:spLocks noGrp="1"/>
          </p:cNvSpPr>
          <p:nvPr>
            <p:ph type="body" sz="quarter" idx="10" hasCustomPrompt="1"/>
          </p:nvPr>
        </p:nvSpPr>
        <p:spPr>
          <a:xfrm>
            <a:off x="1023257" y="2629338"/>
            <a:ext cx="7763458" cy="449263"/>
          </a:xfrm>
        </p:spPr>
        <p:txBody>
          <a:bodyPr>
            <a:noAutofit/>
          </a:bodyPr>
          <a:lstStyle>
            <a:lvl1pPr marL="0" indent="0">
              <a:buFontTx/>
              <a:buNone/>
              <a:defRPr sz="2400" b="1">
                <a:solidFill>
                  <a:schemeClr val="bg2"/>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Subtitle</a:t>
            </a:r>
          </a:p>
        </p:txBody>
      </p:sp>
      <p:sp>
        <p:nvSpPr>
          <p:cNvPr id="3" name="Text Placeholder 8">
            <a:extLst>
              <a:ext uri="{FF2B5EF4-FFF2-40B4-BE49-F238E27FC236}">
                <a16:creationId xmlns:a16="http://schemas.microsoft.com/office/drawing/2014/main" id="{76FFA1BC-72F9-9048-3E39-D300A3A6A52E}"/>
              </a:ext>
            </a:extLst>
          </p:cNvPr>
          <p:cNvSpPr>
            <a:spLocks noGrp="1"/>
          </p:cNvSpPr>
          <p:nvPr>
            <p:ph type="body" sz="quarter" idx="11" hasCustomPrompt="1"/>
          </p:nvPr>
        </p:nvSpPr>
        <p:spPr>
          <a:xfrm>
            <a:off x="1023257" y="3107129"/>
            <a:ext cx="7763458" cy="449263"/>
          </a:xfrm>
        </p:spPr>
        <p:txBody>
          <a:bodyPr>
            <a:normAutofit/>
          </a:bodyPr>
          <a:lstStyle>
            <a:lvl1pPr marL="0" indent="0">
              <a:buFontTx/>
              <a:buNone/>
              <a:defRPr sz="1600">
                <a:solidFill>
                  <a:schemeClr val="bg2"/>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fld id="{C7124C19-F609-8C4C-8116-78E353E3E672}" type="datetime1">
              <a:rPr lang="en-US" smtClean="0"/>
              <a:t>3/29/23</a:t>
            </a:fld>
            <a:endParaRPr lang="en-US" dirty="0"/>
          </a:p>
        </p:txBody>
      </p:sp>
      <p:pic>
        <p:nvPicPr>
          <p:cNvPr id="4" name="Graphic 3">
            <a:extLst>
              <a:ext uri="{FF2B5EF4-FFF2-40B4-BE49-F238E27FC236}">
                <a16:creationId xmlns:a16="http://schemas.microsoft.com/office/drawing/2014/main" id="{D2737340-9E05-981D-8B7C-5AF7FD5BC0B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3257" y="5676496"/>
            <a:ext cx="4446518" cy="470808"/>
          </a:xfrm>
          <a:prstGeom prst="rect">
            <a:avLst/>
          </a:prstGeom>
        </p:spPr>
      </p:pic>
    </p:spTree>
    <p:extLst>
      <p:ext uri="{BB962C8B-B14F-4D97-AF65-F5344CB8AC3E}">
        <p14:creationId xmlns:p14="http://schemas.microsoft.com/office/powerpoint/2010/main" val="42145279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with Copy - 2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46313" y="3652272"/>
            <a:ext cx="5469743" cy="2345757"/>
          </a:xfrm>
        </p:spPr>
        <p:txBody>
          <a:bodyPr numCol="1">
            <a:noAutofit/>
          </a:bodyPr>
          <a:lstStyle>
            <a:lvl1pPr marL="285750" indent="-285750" algn="l" fontAlgn="t">
              <a:buFont typeface="Wingdings" pitchFamily="2" charset="2"/>
              <a:buChar char="§"/>
              <a:defRPr sz="1800" baseline="0">
                <a:latin typeface="Franklin Gothic Book" panose="020B0503020102020204" pitchFamily="34" charset="0"/>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dirty="0"/>
              <a:t>Click to edit</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1" y="1543323"/>
            <a:ext cx="5469745"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6275945" y="1543323"/>
            <a:ext cx="5458727"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6" name="Text Placeholder 11">
            <a:extLst>
              <a:ext uri="{FF2B5EF4-FFF2-40B4-BE49-F238E27FC236}">
                <a16:creationId xmlns:a16="http://schemas.microsoft.com/office/drawing/2014/main" id="{710C66FF-C32F-9EF8-4FBC-44E08230B658}"/>
              </a:ext>
            </a:extLst>
          </p:cNvPr>
          <p:cNvSpPr>
            <a:spLocks noGrp="1"/>
          </p:cNvSpPr>
          <p:nvPr>
            <p:ph type="body" sz="quarter" idx="15"/>
          </p:nvPr>
        </p:nvSpPr>
        <p:spPr>
          <a:xfrm>
            <a:off x="6264929" y="3652271"/>
            <a:ext cx="5469743" cy="2345757"/>
          </a:xfrm>
        </p:spPr>
        <p:txBody>
          <a:bodyPr numCol="1">
            <a:noAutofit/>
          </a:bodyPr>
          <a:lstStyle>
            <a:lvl1pPr marL="285750" indent="-285750" algn="l" fontAlgn="t">
              <a:buFont typeface="Wingdings" pitchFamily="2" charset="2"/>
              <a:buChar char="§"/>
              <a:defRPr sz="1800" baseline="0">
                <a:latin typeface="Franklin Gothic Book" panose="020B0503020102020204" pitchFamily="34" charset="0"/>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dirty="0"/>
              <a:t>Click to edit</a:t>
            </a:r>
          </a:p>
        </p:txBody>
      </p:sp>
      <p:sp>
        <p:nvSpPr>
          <p:cNvPr id="10" name="Footer Placeholder 9">
            <a:extLst>
              <a:ext uri="{FF2B5EF4-FFF2-40B4-BE49-F238E27FC236}">
                <a16:creationId xmlns:a16="http://schemas.microsoft.com/office/drawing/2014/main" id="{91641B97-9FFC-02AC-9A83-AD9CF1F958B2}"/>
              </a:ext>
            </a:extLst>
          </p:cNvPr>
          <p:cNvSpPr>
            <a:spLocks noGrp="1"/>
          </p:cNvSpPr>
          <p:nvPr>
            <p:ph type="ftr" sz="quarter" idx="16"/>
          </p:nvPr>
        </p:nvSpPr>
        <p:spPr/>
        <p:txBody>
          <a:bodyPr/>
          <a:lstStyle/>
          <a:p>
            <a:pPr algn="r"/>
            <a:r>
              <a:rPr lang="en-US"/>
              <a:t>3/31/23            ‹#›</a:t>
            </a:r>
            <a:endParaRPr lang="en-US" dirty="0"/>
          </a:p>
        </p:txBody>
      </p:sp>
      <p:pic>
        <p:nvPicPr>
          <p:cNvPr id="5" name="Graphic 4">
            <a:extLst>
              <a:ext uri="{FF2B5EF4-FFF2-40B4-BE49-F238E27FC236}">
                <a16:creationId xmlns:a16="http://schemas.microsoft.com/office/drawing/2014/main" id="{E2D36CEA-DD10-241F-E0A3-3B533CAA07A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6314" y="6213428"/>
            <a:ext cx="3319462" cy="351472"/>
          </a:xfrm>
          <a:prstGeom prst="rect">
            <a:avLst/>
          </a:prstGeom>
        </p:spPr>
      </p:pic>
    </p:spTree>
    <p:extLst>
      <p:ext uri="{BB962C8B-B14F-4D97-AF65-F5344CB8AC3E}">
        <p14:creationId xmlns:p14="http://schemas.microsoft.com/office/powerpoint/2010/main" val="1726685085"/>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with Copy - 3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46314" y="3652272"/>
            <a:ext cx="3534479" cy="2345757"/>
          </a:xfrm>
        </p:spPr>
        <p:txBody>
          <a:bodyPr numCol="1">
            <a:noAutofit/>
          </a:bodyPr>
          <a:lstStyle>
            <a:lvl1pPr marL="285750" indent="-285750" algn="l" fontAlgn="t">
              <a:buFont typeface="Wingdings" pitchFamily="2" charset="2"/>
              <a:buChar char="§"/>
              <a:defRPr sz="1800" baseline="0">
                <a:latin typeface="Franklin Gothic Book" panose="020B0503020102020204" pitchFamily="34" charset="0"/>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dirty="0"/>
              <a:t>Click to edit</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2" y="1543323"/>
            <a:ext cx="3534479"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4336974" y="1543324"/>
            <a:ext cx="3527360"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6" name="Text Placeholder 11">
            <a:extLst>
              <a:ext uri="{FF2B5EF4-FFF2-40B4-BE49-F238E27FC236}">
                <a16:creationId xmlns:a16="http://schemas.microsoft.com/office/drawing/2014/main" id="{710C66FF-C32F-9EF8-4FBC-44E08230B658}"/>
              </a:ext>
            </a:extLst>
          </p:cNvPr>
          <p:cNvSpPr>
            <a:spLocks noGrp="1"/>
          </p:cNvSpPr>
          <p:nvPr>
            <p:ph type="body" sz="quarter" idx="15"/>
          </p:nvPr>
        </p:nvSpPr>
        <p:spPr>
          <a:xfrm>
            <a:off x="4325959" y="3652272"/>
            <a:ext cx="3534479" cy="2345757"/>
          </a:xfrm>
        </p:spPr>
        <p:txBody>
          <a:bodyPr numCol="1">
            <a:noAutofit/>
          </a:bodyPr>
          <a:lstStyle>
            <a:lvl1pPr marL="285750" indent="-285750" algn="l" fontAlgn="t">
              <a:buFont typeface="Wingdings" pitchFamily="2" charset="2"/>
              <a:buChar char="§"/>
              <a:defRPr sz="1800" baseline="0">
                <a:latin typeface="Franklin Gothic Book" panose="020B0503020102020204" pitchFamily="34" charset="0"/>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dirty="0"/>
              <a:t>Click to edit</a:t>
            </a:r>
          </a:p>
        </p:txBody>
      </p:sp>
      <p:sp>
        <p:nvSpPr>
          <p:cNvPr id="9" name="Picture Placeholder 2">
            <a:extLst>
              <a:ext uri="{FF2B5EF4-FFF2-40B4-BE49-F238E27FC236}">
                <a16:creationId xmlns:a16="http://schemas.microsoft.com/office/drawing/2014/main" id="{5D5694FC-6767-0363-8F8C-4C8AEA0C5DCC}"/>
              </a:ext>
            </a:extLst>
          </p:cNvPr>
          <p:cNvSpPr>
            <a:spLocks noGrp="1"/>
          </p:cNvSpPr>
          <p:nvPr>
            <p:ph type="pic" idx="16"/>
          </p:nvPr>
        </p:nvSpPr>
        <p:spPr>
          <a:xfrm>
            <a:off x="8205605" y="1532307"/>
            <a:ext cx="3527360"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0" name="Text Placeholder 11">
            <a:extLst>
              <a:ext uri="{FF2B5EF4-FFF2-40B4-BE49-F238E27FC236}">
                <a16:creationId xmlns:a16="http://schemas.microsoft.com/office/drawing/2014/main" id="{347E27B2-1DE2-3469-81EF-9EBD7DC7AFBA}"/>
              </a:ext>
            </a:extLst>
          </p:cNvPr>
          <p:cNvSpPr>
            <a:spLocks noGrp="1"/>
          </p:cNvSpPr>
          <p:nvPr>
            <p:ph type="body" sz="quarter" idx="17"/>
          </p:nvPr>
        </p:nvSpPr>
        <p:spPr>
          <a:xfrm>
            <a:off x="8194590" y="3641255"/>
            <a:ext cx="3534479" cy="2345757"/>
          </a:xfrm>
        </p:spPr>
        <p:txBody>
          <a:bodyPr numCol="1">
            <a:noAutofit/>
          </a:bodyPr>
          <a:lstStyle>
            <a:lvl1pPr marL="285750" indent="-285750" algn="l" fontAlgn="t">
              <a:buFont typeface="Wingdings" pitchFamily="2" charset="2"/>
              <a:buChar char="§"/>
              <a:defRPr sz="1800" baseline="0">
                <a:latin typeface="Franklin Gothic Book" panose="020B0503020102020204" pitchFamily="34" charset="0"/>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dirty="0"/>
              <a:t>Click to edit</a:t>
            </a:r>
          </a:p>
        </p:txBody>
      </p:sp>
      <p:sp>
        <p:nvSpPr>
          <p:cNvPr id="11" name="Footer Placeholder 10">
            <a:extLst>
              <a:ext uri="{FF2B5EF4-FFF2-40B4-BE49-F238E27FC236}">
                <a16:creationId xmlns:a16="http://schemas.microsoft.com/office/drawing/2014/main" id="{F039C530-4D1F-8F28-146E-3ECC4BBCE9E0}"/>
              </a:ext>
            </a:extLst>
          </p:cNvPr>
          <p:cNvSpPr>
            <a:spLocks noGrp="1"/>
          </p:cNvSpPr>
          <p:nvPr>
            <p:ph type="ftr" sz="quarter" idx="18"/>
          </p:nvPr>
        </p:nvSpPr>
        <p:spPr/>
        <p:txBody>
          <a:bodyPr/>
          <a:lstStyle/>
          <a:p>
            <a:pPr algn="r"/>
            <a:r>
              <a:rPr lang="en-US"/>
              <a:t>3/31/23            ‹#›</a:t>
            </a:r>
            <a:endParaRPr lang="en-US" dirty="0"/>
          </a:p>
        </p:txBody>
      </p:sp>
      <p:pic>
        <p:nvPicPr>
          <p:cNvPr id="5" name="Graphic 4">
            <a:extLst>
              <a:ext uri="{FF2B5EF4-FFF2-40B4-BE49-F238E27FC236}">
                <a16:creationId xmlns:a16="http://schemas.microsoft.com/office/drawing/2014/main" id="{B81FF377-8A11-9E45-E8DB-600AAA6E686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6314" y="6213428"/>
            <a:ext cx="3319462" cy="351472"/>
          </a:xfrm>
          <a:prstGeom prst="rect">
            <a:avLst/>
          </a:prstGeom>
        </p:spPr>
      </p:pic>
    </p:spTree>
    <p:extLst>
      <p:ext uri="{BB962C8B-B14F-4D97-AF65-F5344CB8AC3E}">
        <p14:creationId xmlns:p14="http://schemas.microsoft.com/office/powerpoint/2010/main" val="2460767190"/>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27402-16CB-60F1-259A-4E1A16194431}"/>
              </a:ext>
            </a:extLst>
          </p:cNvPr>
          <p:cNvSpPr>
            <a:spLocks noGrp="1"/>
          </p:cNvSpPr>
          <p:nvPr>
            <p:ph type="title"/>
          </p:nvPr>
        </p:nvSpPr>
        <p:spPr>
          <a:xfrm>
            <a:off x="457202" y="457200"/>
            <a:ext cx="4314823" cy="964096"/>
          </a:xfrm>
        </p:spPr>
        <p:txBody>
          <a:bodyPr anchor="b"/>
          <a:lstStyle>
            <a:lvl1pPr>
              <a:defRPr sz="3200"/>
            </a:lvl1pPr>
          </a:lstStyle>
          <a:p>
            <a:r>
              <a:rPr lang="en-US" dirty="0"/>
              <a:t>Click to edit Master title style</a:t>
            </a:r>
          </a:p>
        </p:txBody>
      </p:sp>
      <p:sp>
        <p:nvSpPr>
          <p:cNvPr id="4" name="Text Placeholder 3">
            <a:extLst>
              <a:ext uri="{FF2B5EF4-FFF2-40B4-BE49-F238E27FC236}">
                <a16:creationId xmlns:a16="http://schemas.microsoft.com/office/drawing/2014/main" id="{B9889552-EB9F-6D72-9130-E107C02C22F6}"/>
              </a:ext>
            </a:extLst>
          </p:cNvPr>
          <p:cNvSpPr>
            <a:spLocks noGrp="1"/>
          </p:cNvSpPr>
          <p:nvPr>
            <p:ph type="body" sz="half" idx="2"/>
          </p:nvPr>
        </p:nvSpPr>
        <p:spPr>
          <a:xfrm>
            <a:off x="457202" y="1570383"/>
            <a:ext cx="4314823" cy="429860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0" name="Content Placeholder 2">
            <a:extLst>
              <a:ext uri="{FF2B5EF4-FFF2-40B4-BE49-F238E27FC236}">
                <a16:creationId xmlns:a16="http://schemas.microsoft.com/office/drawing/2014/main" id="{C5F6EAB8-D2BB-0BDE-C7AC-895B69CA533E}"/>
              </a:ext>
            </a:extLst>
          </p:cNvPr>
          <p:cNvSpPr>
            <a:spLocks noGrp="1"/>
          </p:cNvSpPr>
          <p:nvPr>
            <p:ph idx="1"/>
          </p:nvPr>
        </p:nvSpPr>
        <p:spPr>
          <a:xfrm>
            <a:off x="5071871" y="457200"/>
            <a:ext cx="6662927" cy="541178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D1CC4977-AD33-556A-2AED-7416F7D43900}"/>
              </a:ext>
            </a:extLst>
          </p:cNvPr>
          <p:cNvSpPr>
            <a:spLocks noGrp="1"/>
          </p:cNvSpPr>
          <p:nvPr>
            <p:ph type="ftr" sz="quarter" idx="10"/>
          </p:nvPr>
        </p:nvSpPr>
        <p:spPr/>
        <p:txBody>
          <a:bodyPr/>
          <a:lstStyle/>
          <a:p>
            <a:pPr algn="r"/>
            <a:r>
              <a:rPr lang="en-US"/>
              <a:t>3/31/23            ‹#›</a:t>
            </a:r>
            <a:endParaRPr lang="en-US" dirty="0"/>
          </a:p>
        </p:txBody>
      </p:sp>
      <p:pic>
        <p:nvPicPr>
          <p:cNvPr id="6" name="Graphic 5">
            <a:extLst>
              <a:ext uri="{FF2B5EF4-FFF2-40B4-BE49-F238E27FC236}">
                <a16:creationId xmlns:a16="http://schemas.microsoft.com/office/drawing/2014/main" id="{52EF28D7-3FBB-A285-B87B-76CC3163BE8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6314" y="6213428"/>
            <a:ext cx="3319462" cy="351472"/>
          </a:xfrm>
          <a:prstGeom prst="rect">
            <a:avLst/>
          </a:prstGeom>
        </p:spPr>
      </p:pic>
    </p:spTree>
    <p:extLst>
      <p:ext uri="{BB962C8B-B14F-4D97-AF65-F5344CB8AC3E}">
        <p14:creationId xmlns:p14="http://schemas.microsoft.com/office/powerpoint/2010/main" val="4062900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hoto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99A83-2C12-9A72-A547-B9374C1072DC}"/>
              </a:ext>
            </a:extLst>
          </p:cNvPr>
          <p:cNvSpPr>
            <a:spLocks noGrp="1"/>
          </p:cNvSpPr>
          <p:nvPr>
            <p:ph type="title"/>
          </p:nvPr>
        </p:nvSpPr>
        <p:spPr>
          <a:xfrm>
            <a:off x="446314" y="470037"/>
            <a:ext cx="4325711" cy="1034775"/>
          </a:xfrm>
        </p:spPr>
        <p:txBody>
          <a:bodyPr anchor="b"/>
          <a:lstStyle>
            <a:lvl1pPr fontAlgn="t">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5183188" y="470037"/>
            <a:ext cx="6562498" cy="5391013"/>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446314" y="1759226"/>
            <a:ext cx="4325711" cy="4086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Footer Placeholder 4">
            <a:extLst>
              <a:ext uri="{FF2B5EF4-FFF2-40B4-BE49-F238E27FC236}">
                <a16:creationId xmlns:a16="http://schemas.microsoft.com/office/drawing/2014/main" id="{3BA56456-EFF1-AF89-28F7-3D4A6920E070}"/>
              </a:ext>
            </a:extLst>
          </p:cNvPr>
          <p:cNvSpPr>
            <a:spLocks noGrp="1"/>
          </p:cNvSpPr>
          <p:nvPr>
            <p:ph type="ftr" sz="quarter" idx="10"/>
          </p:nvPr>
        </p:nvSpPr>
        <p:spPr/>
        <p:txBody>
          <a:bodyPr/>
          <a:lstStyle/>
          <a:p>
            <a:pPr algn="r"/>
            <a:r>
              <a:rPr lang="en-US"/>
              <a:t>3/31/23            ‹#›</a:t>
            </a:r>
            <a:endParaRPr lang="en-US" dirty="0"/>
          </a:p>
        </p:txBody>
      </p:sp>
      <p:pic>
        <p:nvPicPr>
          <p:cNvPr id="6" name="Graphic 5">
            <a:extLst>
              <a:ext uri="{FF2B5EF4-FFF2-40B4-BE49-F238E27FC236}">
                <a16:creationId xmlns:a16="http://schemas.microsoft.com/office/drawing/2014/main" id="{B464CA17-97A6-88C9-576E-D7DEBEC4FD6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6314" y="6213428"/>
            <a:ext cx="3319462" cy="351472"/>
          </a:xfrm>
          <a:prstGeom prst="rect">
            <a:avLst/>
          </a:prstGeom>
        </p:spPr>
      </p:pic>
    </p:spTree>
    <p:extLst>
      <p:ext uri="{BB962C8B-B14F-4D97-AF65-F5344CB8AC3E}">
        <p14:creationId xmlns:p14="http://schemas.microsoft.com/office/powerpoint/2010/main" val="34333543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446313" y="1543323"/>
            <a:ext cx="5458727" cy="431772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5" name="Title 4">
            <a:extLst>
              <a:ext uri="{FF2B5EF4-FFF2-40B4-BE49-F238E27FC236}">
                <a16:creationId xmlns:a16="http://schemas.microsoft.com/office/drawing/2014/main" id="{B7832766-AA56-63AE-E2AA-9A2947343D87}"/>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CF92D672-5C11-B647-ADA7-722837BA86C0}"/>
              </a:ext>
            </a:extLst>
          </p:cNvPr>
          <p:cNvSpPr>
            <a:spLocks noGrp="1"/>
          </p:cNvSpPr>
          <p:nvPr>
            <p:ph type="pic" idx="12"/>
          </p:nvPr>
        </p:nvSpPr>
        <p:spPr>
          <a:xfrm>
            <a:off x="6286962" y="1543323"/>
            <a:ext cx="5458727" cy="431772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1" name="Text Placeholder 13">
            <a:extLst>
              <a:ext uri="{FF2B5EF4-FFF2-40B4-BE49-F238E27FC236}">
                <a16:creationId xmlns:a16="http://schemas.microsoft.com/office/drawing/2014/main" id="{6AFB8997-E903-BD34-CBB7-A70F3BD090A1}"/>
              </a:ext>
            </a:extLst>
          </p:cNvPr>
          <p:cNvSpPr>
            <a:spLocks noGrp="1"/>
          </p:cNvSpPr>
          <p:nvPr>
            <p:ph type="body" sz="quarter" idx="13"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sp>
        <p:nvSpPr>
          <p:cNvPr id="2" name="Footer Placeholder 1">
            <a:extLst>
              <a:ext uri="{FF2B5EF4-FFF2-40B4-BE49-F238E27FC236}">
                <a16:creationId xmlns:a16="http://schemas.microsoft.com/office/drawing/2014/main" id="{A3135B86-20D4-13D9-0376-A64DF5C381B3}"/>
              </a:ext>
            </a:extLst>
          </p:cNvPr>
          <p:cNvSpPr>
            <a:spLocks noGrp="1"/>
          </p:cNvSpPr>
          <p:nvPr>
            <p:ph type="ftr" sz="quarter" idx="14"/>
          </p:nvPr>
        </p:nvSpPr>
        <p:spPr/>
        <p:txBody>
          <a:bodyPr/>
          <a:lstStyle/>
          <a:p>
            <a:pPr algn="r"/>
            <a:r>
              <a:rPr lang="en-US"/>
              <a:t>3/31/23            ‹#›</a:t>
            </a:r>
            <a:endParaRPr lang="en-US" dirty="0"/>
          </a:p>
        </p:txBody>
      </p:sp>
      <p:pic>
        <p:nvPicPr>
          <p:cNvPr id="4" name="Graphic 3">
            <a:extLst>
              <a:ext uri="{FF2B5EF4-FFF2-40B4-BE49-F238E27FC236}">
                <a16:creationId xmlns:a16="http://schemas.microsoft.com/office/drawing/2014/main" id="{3094DE12-E23A-FD48-6DCE-95942548D8D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6314" y="6213428"/>
            <a:ext cx="3319462" cy="351472"/>
          </a:xfrm>
          <a:prstGeom prst="rect">
            <a:avLst/>
          </a:prstGeom>
        </p:spPr>
      </p:pic>
    </p:spTree>
    <p:extLst>
      <p:ext uri="{BB962C8B-B14F-4D97-AF65-F5344CB8AC3E}">
        <p14:creationId xmlns:p14="http://schemas.microsoft.com/office/powerpoint/2010/main" val="1594176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py with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468086" y="1543323"/>
            <a:ext cx="5862679"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6615759" y="1543322"/>
            <a:ext cx="5129927" cy="430757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3486577" y="3795304"/>
            <a:ext cx="2844188"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468086" y="3795304"/>
            <a:ext cx="2844188" cy="2055592"/>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sp>
        <p:nvSpPr>
          <p:cNvPr id="2" name="Footer Placeholder 1">
            <a:extLst>
              <a:ext uri="{FF2B5EF4-FFF2-40B4-BE49-F238E27FC236}">
                <a16:creationId xmlns:a16="http://schemas.microsoft.com/office/drawing/2014/main" id="{6DA9D6A4-F44C-720B-EF21-A331231A6477}"/>
              </a:ext>
            </a:extLst>
          </p:cNvPr>
          <p:cNvSpPr>
            <a:spLocks noGrp="1"/>
          </p:cNvSpPr>
          <p:nvPr>
            <p:ph type="ftr" sz="quarter" idx="16"/>
          </p:nvPr>
        </p:nvSpPr>
        <p:spPr/>
        <p:txBody>
          <a:bodyPr/>
          <a:lstStyle/>
          <a:p>
            <a:pPr algn="r"/>
            <a:r>
              <a:rPr lang="en-US"/>
              <a:t>3/31/23            ‹#›</a:t>
            </a:r>
            <a:endParaRPr lang="en-US" dirty="0"/>
          </a:p>
        </p:txBody>
      </p:sp>
      <p:pic>
        <p:nvPicPr>
          <p:cNvPr id="6" name="Graphic 5">
            <a:extLst>
              <a:ext uri="{FF2B5EF4-FFF2-40B4-BE49-F238E27FC236}">
                <a16:creationId xmlns:a16="http://schemas.microsoft.com/office/drawing/2014/main" id="{288581A9-0253-2A9A-45A1-C0740CF667E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6314" y="6213428"/>
            <a:ext cx="3319462" cy="351472"/>
          </a:xfrm>
          <a:prstGeom prst="rect">
            <a:avLst/>
          </a:prstGeom>
        </p:spPr>
      </p:pic>
    </p:spTree>
    <p:extLst>
      <p:ext uri="{BB962C8B-B14F-4D97-AF65-F5344CB8AC3E}">
        <p14:creationId xmlns:p14="http://schemas.microsoft.com/office/powerpoint/2010/main" val="15882444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s with Captions">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435428" y="314295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457200" y="125714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6" name="Picture Placeholder 2">
            <a:extLst>
              <a:ext uri="{FF2B5EF4-FFF2-40B4-BE49-F238E27FC236}">
                <a16:creationId xmlns:a16="http://schemas.microsoft.com/office/drawing/2014/main" id="{60A3B0E8-AC0D-A169-37E3-2D123D6EBF24}"/>
              </a:ext>
            </a:extLst>
          </p:cNvPr>
          <p:cNvSpPr>
            <a:spLocks noGrp="1"/>
          </p:cNvSpPr>
          <p:nvPr>
            <p:ph type="pic" idx="16"/>
          </p:nvPr>
        </p:nvSpPr>
        <p:spPr>
          <a:xfrm>
            <a:off x="4325104" y="125714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3" name="Picture Placeholder 2">
            <a:extLst>
              <a:ext uri="{FF2B5EF4-FFF2-40B4-BE49-F238E27FC236}">
                <a16:creationId xmlns:a16="http://schemas.microsoft.com/office/drawing/2014/main" id="{640970D8-E511-89A8-FC5C-6DB37485ADE3}"/>
              </a:ext>
            </a:extLst>
          </p:cNvPr>
          <p:cNvSpPr>
            <a:spLocks noGrp="1"/>
          </p:cNvSpPr>
          <p:nvPr>
            <p:ph type="pic" idx="17"/>
          </p:nvPr>
        </p:nvSpPr>
        <p:spPr>
          <a:xfrm>
            <a:off x="8214780" y="125714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4" name="Text Placeholder 3">
            <a:extLst>
              <a:ext uri="{FF2B5EF4-FFF2-40B4-BE49-F238E27FC236}">
                <a16:creationId xmlns:a16="http://schemas.microsoft.com/office/drawing/2014/main" id="{6B04B79A-B4BD-0306-3D46-D570E1F51CA6}"/>
              </a:ext>
            </a:extLst>
          </p:cNvPr>
          <p:cNvSpPr>
            <a:spLocks noGrp="1"/>
          </p:cNvSpPr>
          <p:nvPr>
            <p:ph type="body" sz="half" idx="18"/>
          </p:nvPr>
        </p:nvSpPr>
        <p:spPr>
          <a:xfrm>
            <a:off x="4303332" y="314295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5" name="Text Placeholder 3">
            <a:extLst>
              <a:ext uri="{FF2B5EF4-FFF2-40B4-BE49-F238E27FC236}">
                <a16:creationId xmlns:a16="http://schemas.microsoft.com/office/drawing/2014/main" id="{450B4796-C4B7-C272-5ADD-7D6C896B703E}"/>
              </a:ext>
            </a:extLst>
          </p:cNvPr>
          <p:cNvSpPr>
            <a:spLocks noGrp="1"/>
          </p:cNvSpPr>
          <p:nvPr>
            <p:ph type="body" sz="half" idx="19"/>
          </p:nvPr>
        </p:nvSpPr>
        <p:spPr>
          <a:xfrm>
            <a:off x="8214780" y="314295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2" name="Text Placeholder 3">
            <a:extLst>
              <a:ext uri="{FF2B5EF4-FFF2-40B4-BE49-F238E27FC236}">
                <a16:creationId xmlns:a16="http://schemas.microsoft.com/office/drawing/2014/main" id="{4633AE4D-056F-FC97-1F10-877F247AB319}"/>
              </a:ext>
            </a:extLst>
          </p:cNvPr>
          <p:cNvSpPr>
            <a:spLocks noGrp="1"/>
          </p:cNvSpPr>
          <p:nvPr>
            <p:ph type="body" sz="half" idx="20"/>
          </p:nvPr>
        </p:nvSpPr>
        <p:spPr>
          <a:xfrm>
            <a:off x="413656" y="564563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3" name="Picture Placeholder 2">
            <a:extLst>
              <a:ext uri="{FF2B5EF4-FFF2-40B4-BE49-F238E27FC236}">
                <a16:creationId xmlns:a16="http://schemas.microsoft.com/office/drawing/2014/main" id="{19716662-3C77-F831-E45C-F9EA49810F58}"/>
              </a:ext>
            </a:extLst>
          </p:cNvPr>
          <p:cNvSpPr>
            <a:spLocks noGrp="1"/>
          </p:cNvSpPr>
          <p:nvPr>
            <p:ph type="pic" idx="21"/>
          </p:nvPr>
        </p:nvSpPr>
        <p:spPr>
          <a:xfrm>
            <a:off x="435428" y="375982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4" name="Picture Placeholder 2">
            <a:extLst>
              <a:ext uri="{FF2B5EF4-FFF2-40B4-BE49-F238E27FC236}">
                <a16:creationId xmlns:a16="http://schemas.microsoft.com/office/drawing/2014/main" id="{1ED1A14F-5E0D-476E-9C60-BD987EFC4940}"/>
              </a:ext>
            </a:extLst>
          </p:cNvPr>
          <p:cNvSpPr>
            <a:spLocks noGrp="1"/>
          </p:cNvSpPr>
          <p:nvPr>
            <p:ph type="pic" idx="22"/>
          </p:nvPr>
        </p:nvSpPr>
        <p:spPr>
          <a:xfrm>
            <a:off x="4303332" y="375982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5" name="Picture Placeholder 2">
            <a:extLst>
              <a:ext uri="{FF2B5EF4-FFF2-40B4-BE49-F238E27FC236}">
                <a16:creationId xmlns:a16="http://schemas.microsoft.com/office/drawing/2014/main" id="{A0003A4C-26CB-DD7F-0B22-024AFB58DC67}"/>
              </a:ext>
            </a:extLst>
          </p:cNvPr>
          <p:cNvSpPr>
            <a:spLocks noGrp="1"/>
          </p:cNvSpPr>
          <p:nvPr>
            <p:ph type="pic" idx="23"/>
          </p:nvPr>
        </p:nvSpPr>
        <p:spPr>
          <a:xfrm>
            <a:off x="8193008" y="375982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6" name="Text Placeholder 3">
            <a:extLst>
              <a:ext uri="{FF2B5EF4-FFF2-40B4-BE49-F238E27FC236}">
                <a16:creationId xmlns:a16="http://schemas.microsoft.com/office/drawing/2014/main" id="{08CE8D58-56A2-6AE5-AB18-C53F4134DD88}"/>
              </a:ext>
            </a:extLst>
          </p:cNvPr>
          <p:cNvSpPr>
            <a:spLocks noGrp="1"/>
          </p:cNvSpPr>
          <p:nvPr>
            <p:ph type="body" sz="half" idx="24"/>
          </p:nvPr>
        </p:nvSpPr>
        <p:spPr>
          <a:xfrm>
            <a:off x="4281560" y="564563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7" name="Text Placeholder 3">
            <a:extLst>
              <a:ext uri="{FF2B5EF4-FFF2-40B4-BE49-F238E27FC236}">
                <a16:creationId xmlns:a16="http://schemas.microsoft.com/office/drawing/2014/main" id="{7A4C2D1F-1A58-AC60-F606-B816E5F23FFF}"/>
              </a:ext>
            </a:extLst>
          </p:cNvPr>
          <p:cNvSpPr>
            <a:spLocks noGrp="1"/>
          </p:cNvSpPr>
          <p:nvPr>
            <p:ph type="body" sz="half" idx="25"/>
          </p:nvPr>
        </p:nvSpPr>
        <p:spPr>
          <a:xfrm>
            <a:off x="8193008" y="564563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 name="Footer Placeholder 1">
            <a:extLst>
              <a:ext uri="{FF2B5EF4-FFF2-40B4-BE49-F238E27FC236}">
                <a16:creationId xmlns:a16="http://schemas.microsoft.com/office/drawing/2014/main" id="{E0D3EBD5-219C-5B88-5FAA-E3535228FBDB}"/>
              </a:ext>
            </a:extLst>
          </p:cNvPr>
          <p:cNvSpPr>
            <a:spLocks noGrp="1"/>
          </p:cNvSpPr>
          <p:nvPr>
            <p:ph type="ftr" sz="quarter" idx="26"/>
          </p:nvPr>
        </p:nvSpPr>
        <p:spPr/>
        <p:txBody>
          <a:bodyPr/>
          <a:lstStyle/>
          <a:p>
            <a:pPr algn="r"/>
            <a:r>
              <a:rPr lang="en-US"/>
              <a:t>3/31/23            ‹#›</a:t>
            </a:r>
            <a:endParaRPr lang="en-US" dirty="0"/>
          </a:p>
        </p:txBody>
      </p:sp>
      <p:pic>
        <p:nvPicPr>
          <p:cNvPr id="3" name="Graphic 2">
            <a:extLst>
              <a:ext uri="{FF2B5EF4-FFF2-40B4-BE49-F238E27FC236}">
                <a16:creationId xmlns:a16="http://schemas.microsoft.com/office/drawing/2014/main" id="{B69E3D5D-498A-7A59-5413-D0AE81E30B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6314" y="6213428"/>
            <a:ext cx="3319462" cy="351472"/>
          </a:xfrm>
          <a:prstGeom prst="rect">
            <a:avLst/>
          </a:prstGeom>
        </p:spPr>
      </p:pic>
    </p:spTree>
    <p:extLst>
      <p:ext uri="{BB962C8B-B14F-4D97-AF65-F5344CB8AC3E}">
        <p14:creationId xmlns:p14="http://schemas.microsoft.com/office/powerpoint/2010/main" val="27503303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4" y="1542762"/>
            <a:ext cx="2611015"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3344063" y="1542762"/>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9" name="Picture Placeholder 2">
            <a:extLst>
              <a:ext uri="{FF2B5EF4-FFF2-40B4-BE49-F238E27FC236}">
                <a16:creationId xmlns:a16="http://schemas.microsoft.com/office/drawing/2014/main" id="{5D5694FC-6767-0363-8F8C-4C8AEA0C5DCC}"/>
              </a:ext>
            </a:extLst>
          </p:cNvPr>
          <p:cNvSpPr>
            <a:spLocks noGrp="1"/>
          </p:cNvSpPr>
          <p:nvPr>
            <p:ph type="pic" idx="16"/>
          </p:nvPr>
        </p:nvSpPr>
        <p:spPr>
          <a:xfrm>
            <a:off x="6236553" y="1542762"/>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1" name="Picture Placeholder 2">
            <a:extLst>
              <a:ext uri="{FF2B5EF4-FFF2-40B4-BE49-F238E27FC236}">
                <a16:creationId xmlns:a16="http://schemas.microsoft.com/office/drawing/2014/main" id="{6223A017-A902-92C1-8A99-7D45B08D860D}"/>
              </a:ext>
            </a:extLst>
          </p:cNvPr>
          <p:cNvSpPr>
            <a:spLocks noGrp="1"/>
          </p:cNvSpPr>
          <p:nvPr>
            <p:ph type="pic" idx="17"/>
          </p:nvPr>
        </p:nvSpPr>
        <p:spPr>
          <a:xfrm>
            <a:off x="9129043" y="1542762"/>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5" name="Picture Placeholder 2">
            <a:extLst>
              <a:ext uri="{FF2B5EF4-FFF2-40B4-BE49-F238E27FC236}">
                <a16:creationId xmlns:a16="http://schemas.microsoft.com/office/drawing/2014/main" id="{FE352EAA-3DC6-450E-518D-B55638975ECE}"/>
              </a:ext>
            </a:extLst>
          </p:cNvPr>
          <p:cNvSpPr>
            <a:spLocks noGrp="1"/>
          </p:cNvSpPr>
          <p:nvPr>
            <p:ph type="pic" idx="18"/>
          </p:nvPr>
        </p:nvSpPr>
        <p:spPr>
          <a:xfrm>
            <a:off x="1843620" y="3651150"/>
            <a:ext cx="2611015"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6" name="Picture Placeholder 2">
            <a:extLst>
              <a:ext uri="{FF2B5EF4-FFF2-40B4-BE49-F238E27FC236}">
                <a16:creationId xmlns:a16="http://schemas.microsoft.com/office/drawing/2014/main" id="{1E5E3807-051E-4D4B-1143-A6B4BDDBB5D8}"/>
              </a:ext>
            </a:extLst>
          </p:cNvPr>
          <p:cNvSpPr>
            <a:spLocks noGrp="1"/>
          </p:cNvSpPr>
          <p:nvPr>
            <p:ph type="pic" idx="19"/>
          </p:nvPr>
        </p:nvSpPr>
        <p:spPr>
          <a:xfrm>
            <a:off x="4741369" y="3651150"/>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7" name="Picture Placeholder 2">
            <a:extLst>
              <a:ext uri="{FF2B5EF4-FFF2-40B4-BE49-F238E27FC236}">
                <a16:creationId xmlns:a16="http://schemas.microsoft.com/office/drawing/2014/main" id="{9659EF4B-6B57-DE2A-B33A-D60A659CFE6D}"/>
              </a:ext>
            </a:extLst>
          </p:cNvPr>
          <p:cNvSpPr>
            <a:spLocks noGrp="1"/>
          </p:cNvSpPr>
          <p:nvPr>
            <p:ph type="pic" idx="20"/>
          </p:nvPr>
        </p:nvSpPr>
        <p:spPr>
          <a:xfrm>
            <a:off x="7633859" y="3651150"/>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9" name="Footer Placeholder 18">
            <a:extLst>
              <a:ext uri="{FF2B5EF4-FFF2-40B4-BE49-F238E27FC236}">
                <a16:creationId xmlns:a16="http://schemas.microsoft.com/office/drawing/2014/main" id="{0B1371B0-95CE-4462-18BB-F77CBC19BF86}"/>
              </a:ext>
            </a:extLst>
          </p:cNvPr>
          <p:cNvSpPr>
            <a:spLocks noGrp="1"/>
          </p:cNvSpPr>
          <p:nvPr>
            <p:ph type="ftr" sz="quarter" idx="21"/>
          </p:nvPr>
        </p:nvSpPr>
        <p:spPr/>
        <p:txBody>
          <a:bodyPr/>
          <a:lstStyle/>
          <a:p>
            <a:pPr algn="r"/>
            <a:r>
              <a:rPr lang="en-US"/>
              <a:t>3/31/23            ‹#›</a:t>
            </a:r>
            <a:endParaRPr lang="en-US" dirty="0"/>
          </a:p>
        </p:txBody>
      </p:sp>
      <p:pic>
        <p:nvPicPr>
          <p:cNvPr id="5" name="Graphic 4">
            <a:extLst>
              <a:ext uri="{FF2B5EF4-FFF2-40B4-BE49-F238E27FC236}">
                <a16:creationId xmlns:a16="http://schemas.microsoft.com/office/drawing/2014/main" id="{775F9E0A-31A6-C830-538C-703486F208C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6314" y="6213428"/>
            <a:ext cx="3319462" cy="351472"/>
          </a:xfrm>
          <a:prstGeom prst="rect">
            <a:avLst/>
          </a:prstGeom>
        </p:spPr>
      </p:pic>
    </p:spTree>
    <p:extLst>
      <p:ext uri="{BB962C8B-B14F-4D97-AF65-F5344CB8AC3E}">
        <p14:creationId xmlns:p14="http://schemas.microsoft.com/office/powerpoint/2010/main" val="1689313171"/>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rt with 2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6521986" y="1643073"/>
            <a:ext cx="5212813"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6521986" y="3884037"/>
            <a:ext cx="5212813"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sp>
        <p:nvSpPr>
          <p:cNvPr id="2" name="Content Placeholder 2">
            <a:extLst>
              <a:ext uri="{FF2B5EF4-FFF2-40B4-BE49-F238E27FC236}">
                <a16:creationId xmlns:a16="http://schemas.microsoft.com/office/drawing/2014/main" id="{DC2C5294-0EFC-A3EC-D994-11DDCFE70D67}"/>
              </a:ext>
            </a:extLst>
          </p:cNvPr>
          <p:cNvSpPr>
            <a:spLocks noGrp="1"/>
          </p:cNvSpPr>
          <p:nvPr>
            <p:ph idx="18"/>
          </p:nvPr>
        </p:nvSpPr>
        <p:spPr>
          <a:xfrm>
            <a:off x="446315" y="1643073"/>
            <a:ext cx="5745165" cy="4307571"/>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467A134D-7A3A-AD4B-91DF-57347E308706}"/>
              </a:ext>
            </a:extLst>
          </p:cNvPr>
          <p:cNvSpPr/>
          <p:nvPr userDrawn="1"/>
        </p:nvSpPr>
        <p:spPr>
          <a:xfrm>
            <a:off x="6521986" y="3395949"/>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Text Placeholder 3">
            <a:extLst>
              <a:ext uri="{FF2B5EF4-FFF2-40B4-BE49-F238E27FC236}">
                <a16:creationId xmlns:a16="http://schemas.microsoft.com/office/drawing/2014/main" id="{4581B053-21C8-C0AD-58C7-637A6315D1B2}"/>
              </a:ext>
            </a:extLst>
          </p:cNvPr>
          <p:cNvSpPr>
            <a:spLocks noGrp="1"/>
          </p:cNvSpPr>
          <p:nvPr>
            <p:ph type="body" sz="half" idx="2"/>
          </p:nvPr>
        </p:nvSpPr>
        <p:spPr>
          <a:xfrm>
            <a:off x="6521726" y="3395949"/>
            <a:ext cx="5212943"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7" name="Rectangle 16">
            <a:extLst>
              <a:ext uri="{FF2B5EF4-FFF2-40B4-BE49-F238E27FC236}">
                <a16:creationId xmlns:a16="http://schemas.microsoft.com/office/drawing/2014/main" id="{D8B2033E-9DB9-9A2B-D4C5-6D8960838D22}"/>
              </a:ext>
            </a:extLst>
          </p:cNvPr>
          <p:cNvSpPr/>
          <p:nvPr userDrawn="1"/>
        </p:nvSpPr>
        <p:spPr>
          <a:xfrm>
            <a:off x="6521856" y="5636913"/>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Text Placeholder 3">
            <a:extLst>
              <a:ext uri="{FF2B5EF4-FFF2-40B4-BE49-F238E27FC236}">
                <a16:creationId xmlns:a16="http://schemas.microsoft.com/office/drawing/2014/main" id="{F02FFCFA-A84F-7535-4A5F-29A5FC646063}"/>
              </a:ext>
            </a:extLst>
          </p:cNvPr>
          <p:cNvSpPr>
            <a:spLocks noGrp="1"/>
          </p:cNvSpPr>
          <p:nvPr>
            <p:ph type="body" sz="half" idx="19"/>
          </p:nvPr>
        </p:nvSpPr>
        <p:spPr>
          <a:xfrm>
            <a:off x="6521726" y="5636913"/>
            <a:ext cx="5212813"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0" name="Footer Placeholder 19">
            <a:extLst>
              <a:ext uri="{FF2B5EF4-FFF2-40B4-BE49-F238E27FC236}">
                <a16:creationId xmlns:a16="http://schemas.microsoft.com/office/drawing/2014/main" id="{2785C5DB-355E-CD09-6EF5-58F892E8FB6F}"/>
              </a:ext>
            </a:extLst>
          </p:cNvPr>
          <p:cNvSpPr>
            <a:spLocks noGrp="1"/>
          </p:cNvSpPr>
          <p:nvPr>
            <p:ph type="ftr" sz="quarter" idx="20"/>
          </p:nvPr>
        </p:nvSpPr>
        <p:spPr/>
        <p:txBody>
          <a:bodyPr/>
          <a:lstStyle/>
          <a:p>
            <a:pPr algn="r"/>
            <a:r>
              <a:rPr lang="en-US"/>
              <a:t>3/31/23            </a:t>
            </a:r>
            <a:fld id="{2D8F9ACA-D6C0-E54C-B1B8-E9196C9CD104}" type="slidenum">
              <a:rPr lang="en-US" smtClean="0"/>
              <a:pPr algn="r"/>
              <a:t>‹#›</a:t>
            </a:fld>
            <a:endParaRPr lang="en-US" dirty="0"/>
          </a:p>
        </p:txBody>
      </p:sp>
      <p:pic>
        <p:nvPicPr>
          <p:cNvPr id="4" name="Graphic 3">
            <a:extLst>
              <a:ext uri="{FF2B5EF4-FFF2-40B4-BE49-F238E27FC236}">
                <a16:creationId xmlns:a16="http://schemas.microsoft.com/office/drawing/2014/main" id="{A49E5EB0-214C-A1E2-3599-A5114BE9EBC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6314" y="6213428"/>
            <a:ext cx="3319462" cy="351472"/>
          </a:xfrm>
          <a:prstGeom prst="rect">
            <a:avLst/>
          </a:prstGeom>
        </p:spPr>
      </p:pic>
    </p:spTree>
    <p:extLst>
      <p:ext uri="{BB962C8B-B14F-4D97-AF65-F5344CB8AC3E}">
        <p14:creationId xmlns:p14="http://schemas.microsoft.com/office/powerpoint/2010/main" val="8855271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rt with 3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6521986" y="1643073"/>
            <a:ext cx="5212813"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9287219" y="3884037"/>
            <a:ext cx="2447580"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6521986" y="3879120"/>
            <a:ext cx="2528916" cy="2055592"/>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sp>
        <p:nvSpPr>
          <p:cNvPr id="2" name="Content Placeholder 2">
            <a:extLst>
              <a:ext uri="{FF2B5EF4-FFF2-40B4-BE49-F238E27FC236}">
                <a16:creationId xmlns:a16="http://schemas.microsoft.com/office/drawing/2014/main" id="{DC2C5294-0EFC-A3EC-D994-11DDCFE70D67}"/>
              </a:ext>
            </a:extLst>
          </p:cNvPr>
          <p:cNvSpPr>
            <a:spLocks noGrp="1"/>
          </p:cNvSpPr>
          <p:nvPr>
            <p:ph idx="18"/>
          </p:nvPr>
        </p:nvSpPr>
        <p:spPr>
          <a:xfrm>
            <a:off x="446315" y="1643073"/>
            <a:ext cx="5745165" cy="4307571"/>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ECAC4E08-5A51-BF4F-655E-4E54DD771548}"/>
              </a:ext>
            </a:extLst>
          </p:cNvPr>
          <p:cNvSpPr/>
          <p:nvPr userDrawn="1"/>
        </p:nvSpPr>
        <p:spPr>
          <a:xfrm>
            <a:off x="6521986" y="3395949"/>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ext Placeholder 3">
            <a:extLst>
              <a:ext uri="{FF2B5EF4-FFF2-40B4-BE49-F238E27FC236}">
                <a16:creationId xmlns:a16="http://schemas.microsoft.com/office/drawing/2014/main" id="{27D80C23-74F3-F853-02BF-83C743039F6E}"/>
              </a:ext>
            </a:extLst>
          </p:cNvPr>
          <p:cNvSpPr>
            <a:spLocks noGrp="1"/>
          </p:cNvSpPr>
          <p:nvPr>
            <p:ph type="body" sz="half" idx="2"/>
          </p:nvPr>
        </p:nvSpPr>
        <p:spPr>
          <a:xfrm>
            <a:off x="6571823" y="3395949"/>
            <a:ext cx="5162846"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Rectangle 6">
            <a:extLst>
              <a:ext uri="{FF2B5EF4-FFF2-40B4-BE49-F238E27FC236}">
                <a16:creationId xmlns:a16="http://schemas.microsoft.com/office/drawing/2014/main" id="{F8F22EB8-4EFD-86A4-8EB8-8A4F1A1AA2DF}"/>
              </a:ext>
            </a:extLst>
          </p:cNvPr>
          <p:cNvSpPr/>
          <p:nvPr userDrawn="1"/>
        </p:nvSpPr>
        <p:spPr>
          <a:xfrm>
            <a:off x="6512818" y="5631997"/>
            <a:ext cx="2512330"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Text Placeholder 3">
            <a:extLst>
              <a:ext uri="{FF2B5EF4-FFF2-40B4-BE49-F238E27FC236}">
                <a16:creationId xmlns:a16="http://schemas.microsoft.com/office/drawing/2014/main" id="{66A4B2AA-E0AE-18DD-BAA3-AF2A9CA6987A}"/>
              </a:ext>
            </a:extLst>
          </p:cNvPr>
          <p:cNvSpPr>
            <a:spLocks noGrp="1"/>
          </p:cNvSpPr>
          <p:nvPr>
            <p:ph type="body" sz="half" idx="19"/>
          </p:nvPr>
        </p:nvSpPr>
        <p:spPr>
          <a:xfrm>
            <a:off x="6562654" y="5631997"/>
            <a:ext cx="2488248"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5" name="Rectangle 14">
            <a:extLst>
              <a:ext uri="{FF2B5EF4-FFF2-40B4-BE49-F238E27FC236}">
                <a16:creationId xmlns:a16="http://schemas.microsoft.com/office/drawing/2014/main" id="{E18B5CD1-FF93-2C9C-1BFF-73A3CE39E65D}"/>
              </a:ext>
            </a:extLst>
          </p:cNvPr>
          <p:cNvSpPr/>
          <p:nvPr userDrawn="1"/>
        </p:nvSpPr>
        <p:spPr>
          <a:xfrm>
            <a:off x="9287218" y="5641703"/>
            <a:ext cx="2431941"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Text Placeholder 3">
            <a:extLst>
              <a:ext uri="{FF2B5EF4-FFF2-40B4-BE49-F238E27FC236}">
                <a16:creationId xmlns:a16="http://schemas.microsoft.com/office/drawing/2014/main" id="{C52272AC-9734-6D60-9441-B5E7B9E4E372}"/>
              </a:ext>
            </a:extLst>
          </p:cNvPr>
          <p:cNvSpPr>
            <a:spLocks noGrp="1"/>
          </p:cNvSpPr>
          <p:nvPr>
            <p:ph type="body" sz="half" idx="20"/>
          </p:nvPr>
        </p:nvSpPr>
        <p:spPr>
          <a:xfrm>
            <a:off x="9337055" y="5641703"/>
            <a:ext cx="2408630"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8" name="Footer Placeholder 17">
            <a:extLst>
              <a:ext uri="{FF2B5EF4-FFF2-40B4-BE49-F238E27FC236}">
                <a16:creationId xmlns:a16="http://schemas.microsoft.com/office/drawing/2014/main" id="{BE9F3313-6532-97CE-1E0D-3A21EA40A39C}"/>
              </a:ext>
            </a:extLst>
          </p:cNvPr>
          <p:cNvSpPr>
            <a:spLocks noGrp="1"/>
          </p:cNvSpPr>
          <p:nvPr>
            <p:ph type="ftr" sz="quarter" idx="21"/>
          </p:nvPr>
        </p:nvSpPr>
        <p:spPr/>
        <p:txBody>
          <a:bodyPr/>
          <a:lstStyle/>
          <a:p>
            <a:pPr algn="r"/>
            <a:r>
              <a:rPr lang="en-US"/>
              <a:t>3/31/23            </a:t>
            </a:r>
            <a:fld id="{2D8F9ACA-D6C0-E54C-B1B8-E9196C9CD104}" type="slidenum">
              <a:rPr lang="en-US" smtClean="0"/>
              <a:pPr algn="r"/>
              <a:t>‹#›</a:t>
            </a:fld>
            <a:endParaRPr lang="en-US" dirty="0"/>
          </a:p>
        </p:txBody>
      </p:sp>
      <p:pic>
        <p:nvPicPr>
          <p:cNvPr id="13" name="Graphic 12">
            <a:extLst>
              <a:ext uri="{FF2B5EF4-FFF2-40B4-BE49-F238E27FC236}">
                <a16:creationId xmlns:a16="http://schemas.microsoft.com/office/drawing/2014/main" id="{C303B666-E1E7-45BE-1E54-D24425ED3ED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6314" y="6213428"/>
            <a:ext cx="3319462" cy="351472"/>
          </a:xfrm>
          <a:prstGeom prst="rect">
            <a:avLst/>
          </a:prstGeom>
        </p:spPr>
      </p:pic>
    </p:spTree>
    <p:extLst>
      <p:ext uri="{BB962C8B-B14F-4D97-AF65-F5344CB8AC3E}">
        <p14:creationId xmlns:p14="http://schemas.microsoft.com/office/powerpoint/2010/main" val="17034418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Gold">
    <p:bg>
      <p:bgPr>
        <a:solidFill>
          <a:schemeClr val="accent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pic>
        <p:nvPicPr>
          <p:cNvPr id="4" name="Purdue Logo" descr="Purdue Logo">
            <a:extLst>
              <a:ext uri="{FF2B5EF4-FFF2-40B4-BE49-F238E27FC236}">
                <a16:creationId xmlns:a16="http://schemas.microsoft.com/office/drawing/2014/main" id="{BA4B2908-555F-78CD-D5EA-D087520FF3FF}"/>
              </a:ext>
            </a:extLst>
          </p:cNvPr>
          <p:cNvPicPr>
            <a:picLocks noChangeAspect="1"/>
          </p:cNvPicPr>
          <p:nvPr userDrawn="1"/>
        </p:nvPicPr>
        <p:blipFill>
          <a:blip r:embed="rId3"/>
          <a:stretch>
            <a:fillRect/>
          </a:stretch>
        </p:blipFill>
        <p:spPr>
          <a:xfrm>
            <a:off x="1034143" y="5756156"/>
            <a:ext cx="2709200" cy="484940"/>
          </a:xfrm>
          <a:prstGeom prst="rect">
            <a:avLst/>
          </a:prstGeom>
        </p:spPr>
      </p:pic>
      <p:sp>
        <p:nvSpPr>
          <p:cNvPr id="6" name="Title 6">
            <a:extLst>
              <a:ext uri="{FF2B5EF4-FFF2-40B4-BE49-F238E27FC236}">
                <a16:creationId xmlns:a16="http://schemas.microsoft.com/office/drawing/2014/main" id="{B1EEEEC0-D7E4-4DE5-4E3D-FAAD9ABA8990}"/>
              </a:ext>
            </a:extLst>
          </p:cNvPr>
          <p:cNvSpPr>
            <a:spLocks noGrp="1"/>
          </p:cNvSpPr>
          <p:nvPr>
            <p:ph type="title" hasCustomPrompt="1"/>
          </p:nvPr>
        </p:nvSpPr>
        <p:spPr>
          <a:xfrm>
            <a:off x="1023257" y="1812045"/>
            <a:ext cx="7763458" cy="719757"/>
          </a:xfrm>
        </p:spPr>
        <p:txBody>
          <a:bodyPr>
            <a:noAutofit/>
          </a:bodyPr>
          <a:lstStyle>
            <a:lvl1pPr>
              <a:defRPr sz="5400" cap="none">
                <a:solidFill>
                  <a:schemeClr val="tx1"/>
                </a:solidFill>
              </a:defRPr>
            </a:lvl1pPr>
          </a:lstStyle>
          <a:p>
            <a:r>
              <a:rPr lang="en-US" dirty="0"/>
              <a:t>Presentation Title</a:t>
            </a:r>
          </a:p>
        </p:txBody>
      </p:sp>
      <p:sp>
        <p:nvSpPr>
          <p:cNvPr id="9" name="Text Placeholder 8">
            <a:extLst>
              <a:ext uri="{FF2B5EF4-FFF2-40B4-BE49-F238E27FC236}">
                <a16:creationId xmlns:a16="http://schemas.microsoft.com/office/drawing/2014/main" id="{D8EDB9B8-C811-84E9-5F58-0130F3A8050C}"/>
              </a:ext>
            </a:extLst>
          </p:cNvPr>
          <p:cNvSpPr>
            <a:spLocks noGrp="1"/>
          </p:cNvSpPr>
          <p:nvPr>
            <p:ph type="body" sz="quarter" idx="10" hasCustomPrompt="1"/>
          </p:nvPr>
        </p:nvSpPr>
        <p:spPr>
          <a:xfrm>
            <a:off x="1023257" y="2617146"/>
            <a:ext cx="7763458" cy="449263"/>
          </a:xfrm>
        </p:spPr>
        <p:txBody>
          <a:bodyPr>
            <a:noAutofit/>
          </a:bodyPr>
          <a:lstStyle>
            <a:lvl1pPr marL="0" indent="0">
              <a:buFontTx/>
              <a:buNone/>
              <a:defRPr sz="2000" b="1">
                <a:solidFill>
                  <a:schemeClr val="tx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Subtitle</a:t>
            </a:r>
          </a:p>
        </p:txBody>
      </p:sp>
      <p:sp>
        <p:nvSpPr>
          <p:cNvPr id="10" name="Text Placeholder 8">
            <a:extLst>
              <a:ext uri="{FF2B5EF4-FFF2-40B4-BE49-F238E27FC236}">
                <a16:creationId xmlns:a16="http://schemas.microsoft.com/office/drawing/2014/main" id="{24BF34A7-30DF-7BD2-A5A2-434BBF6672CA}"/>
              </a:ext>
            </a:extLst>
          </p:cNvPr>
          <p:cNvSpPr>
            <a:spLocks noGrp="1"/>
          </p:cNvSpPr>
          <p:nvPr>
            <p:ph type="body" sz="quarter" idx="11" hasCustomPrompt="1"/>
          </p:nvPr>
        </p:nvSpPr>
        <p:spPr>
          <a:xfrm>
            <a:off x="1023257" y="3148847"/>
            <a:ext cx="7763458" cy="449263"/>
          </a:xfrm>
        </p:spPr>
        <p:txBody>
          <a:bodyPr>
            <a:normAutofit/>
          </a:bodyPr>
          <a:lstStyle>
            <a:lvl1pPr marL="0" indent="0">
              <a:buFontTx/>
              <a:buNone/>
              <a:defRPr sz="1600">
                <a:solidFill>
                  <a:schemeClr val="tx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3/31/23</a:t>
            </a:r>
          </a:p>
        </p:txBody>
      </p:sp>
    </p:spTree>
    <p:extLst>
      <p:ext uri="{BB962C8B-B14F-4D97-AF65-F5344CB8AC3E}">
        <p14:creationId xmlns:p14="http://schemas.microsoft.com/office/powerpoint/2010/main" val="569925206"/>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 3 Blocks - Black">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813FE17-B697-FB87-4ED6-D832D798E901}"/>
              </a:ext>
            </a:extLst>
          </p:cNvPr>
          <p:cNvSpPr>
            <a:spLocks noGrp="1"/>
          </p:cNvSpPr>
          <p:nvPr>
            <p:ph type="body" sz="quarter" idx="10" hasCustomPrompt="1"/>
          </p:nvPr>
        </p:nvSpPr>
        <p:spPr>
          <a:xfrm>
            <a:off x="903506" y="1669224"/>
            <a:ext cx="3319462" cy="339561"/>
          </a:xfrm>
        </p:spPr>
        <p:txBody>
          <a:bodyPr>
            <a:noAutofit/>
          </a:bodyPr>
          <a:lstStyle>
            <a:lvl1pPr marL="0" indent="0" algn="ctr" fontAlgn="t">
              <a:spcBef>
                <a:spcPts val="0"/>
              </a:spcBef>
              <a:buFontTx/>
              <a:buNone/>
              <a:defRPr sz="1800" baseline="0">
                <a:solidFill>
                  <a:schemeClr val="tx1"/>
                </a:solidFill>
                <a:latin typeface="+mj-lt"/>
              </a:defRPr>
            </a:lvl1pPr>
          </a:lstStyle>
          <a:p>
            <a:pPr lvl="0"/>
            <a:r>
              <a:rPr lang="en-US" dirty="0"/>
              <a:t>Click to edit Subhead</a:t>
            </a:r>
          </a:p>
        </p:txBody>
      </p:sp>
      <p:sp>
        <p:nvSpPr>
          <p:cNvPr id="9" name="Text Placeholder 8">
            <a:extLst>
              <a:ext uri="{FF2B5EF4-FFF2-40B4-BE49-F238E27FC236}">
                <a16:creationId xmlns:a16="http://schemas.microsoft.com/office/drawing/2014/main" id="{8CE94D6C-2E61-91FC-DA54-8FB71DE93C01}"/>
              </a:ext>
            </a:extLst>
          </p:cNvPr>
          <p:cNvSpPr>
            <a:spLocks noGrp="1"/>
          </p:cNvSpPr>
          <p:nvPr>
            <p:ph type="body" sz="quarter" idx="11" hasCustomPrompt="1"/>
          </p:nvPr>
        </p:nvSpPr>
        <p:spPr>
          <a:xfrm>
            <a:off x="1101943" y="2275978"/>
            <a:ext cx="2950589" cy="1691333"/>
          </a:xfrm>
        </p:spPr>
        <p:txBody>
          <a:bodyPr>
            <a:noAutofit/>
          </a:bodyPr>
          <a:lstStyle>
            <a:lvl1pPr marL="0" indent="0" algn="l">
              <a:buFontTx/>
              <a:buNone/>
              <a:defRPr sz="1400">
                <a:solidFill>
                  <a:schemeClr val="tx1"/>
                </a:solidFill>
                <a:latin typeface="+mn-lt"/>
              </a:defRPr>
            </a:lvl1pPr>
          </a:lstStyle>
          <a:p>
            <a:r>
              <a:rPr lang="de-DE" sz="1400" dirty="0" err="1">
                <a:solidFill>
                  <a:schemeClr val="bg1"/>
                </a:solidFill>
                <a:latin typeface="Franklin Gothic Book" panose="020B0503020102020204" pitchFamily="34" charset="0"/>
              </a:rPr>
              <a:t>Lorem</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ipsum</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dolor</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sit</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amet</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consetetur</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sadipscing</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elitr</a:t>
            </a:r>
            <a:r>
              <a:rPr lang="de-DE" sz="1400" dirty="0">
                <a:solidFill>
                  <a:schemeClr val="bg1"/>
                </a:solidFill>
                <a:latin typeface="Franklin Gothic Book" panose="020B0503020102020204" pitchFamily="34" charset="0"/>
              </a:rPr>
              <a:t>, sed </a:t>
            </a:r>
            <a:r>
              <a:rPr lang="de-DE" sz="1400" dirty="0" err="1">
                <a:solidFill>
                  <a:schemeClr val="bg1"/>
                </a:solidFill>
                <a:latin typeface="Franklin Gothic Book" panose="020B0503020102020204" pitchFamily="34" charset="0"/>
              </a:rPr>
              <a:t>diam</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nonumy</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eirmod</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tempor</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invidunt</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ut</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labore</a:t>
            </a:r>
            <a:r>
              <a:rPr lang="de-DE" sz="1400" dirty="0">
                <a:solidFill>
                  <a:schemeClr val="bg1"/>
                </a:solidFill>
                <a:latin typeface="Franklin Gothic Book" panose="020B0503020102020204" pitchFamily="34" charset="0"/>
              </a:rPr>
              <a:t> et </a:t>
            </a:r>
            <a:r>
              <a:rPr lang="de-DE" sz="1400" dirty="0" err="1">
                <a:solidFill>
                  <a:schemeClr val="bg1"/>
                </a:solidFill>
                <a:latin typeface="Franklin Gothic Book" panose="020B0503020102020204" pitchFamily="34" charset="0"/>
              </a:rPr>
              <a:t>dolore</a:t>
            </a:r>
            <a:r>
              <a:rPr lang="de-DE" sz="1400" dirty="0">
                <a:solidFill>
                  <a:schemeClr val="bg1"/>
                </a:solidFill>
                <a:latin typeface="Franklin Gothic Book" panose="020B0503020102020204" pitchFamily="34" charset="0"/>
              </a:rPr>
              <a:t> magna </a:t>
            </a:r>
            <a:r>
              <a:rPr lang="de-DE" sz="1400" dirty="0" err="1">
                <a:solidFill>
                  <a:schemeClr val="bg1"/>
                </a:solidFill>
                <a:latin typeface="Franklin Gothic Book" panose="020B0503020102020204" pitchFamily="34" charset="0"/>
              </a:rPr>
              <a:t>aliquyam</a:t>
            </a:r>
            <a:r>
              <a:rPr lang="de-DE" sz="1400" dirty="0">
                <a:solidFill>
                  <a:schemeClr val="bg1"/>
                </a:solidFill>
                <a:latin typeface="Franklin Gothic Book" panose="020B0503020102020204" pitchFamily="34" charset="0"/>
              </a:rPr>
              <a:t> erat, sed </a:t>
            </a:r>
            <a:r>
              <a:rPr lang="de-DE" sz="1400" dirty="0" err="1">
                <a:solidFill>
                  <a:schemeClr val="bg1"/>
                </a:solidFill>
                <a:latin typeface="Franklin Gothic Book" panose="020B0503020102020204" pitchFamily="34" charset="0"/>
              </a:rPr>
              <a:t>diam</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voluptua</a:t>
            </a:r>
            <a:r>
              <a:rPr lang="de-DE" sz="1400" dirty="0">
                <a:solidFill>
                  <a:schemeClr val="bg1"/>
                </a:solidFill>
                <a:latin typeface="Franklin Gothic Book" panose="020B0503020102020204" pitchFamily="34" charset="0"/>
              </a:rPr>
              <a:t>. At </a:t>
            </a:r>
            <a:r>
              <a:rPr lang="de-DE" sz="1400" dirty="0" err="1">
                <a:solidFill>
                  <a:schemeClr val="bg1"/>
                </a:solidFill>
                <a:latin typeface="Franklin Gothic Book" panose="020B0503020102020204" pitchFamily="34" charset="0"/>
              </a:rPr>
              <a:t>vero</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eos</a:t>
            </a:r>
            <a:r>
              <a:rPr lang="de-DE" sz="1400" dirty="0">
                <a:solidFill>
                  <a:schemeClr val="bg1"/>
                </a:solidFill>
                <a:latin typeface="Franklin Gothic Book" panose="020B0503020102020204" pitchFamily="34" charset="0"/>
              </a:rPr>
              <a:t> et </a:t>
            </a:r>
            <a:r>
              <a:rPr lang="de-DE" sz="1400" dirty="0" err="1">
                <a:solidFill>
                  <a:schemeClr val="bg1"/>
                </a:solidFill>
                <a:latin typeface="Franklin Gothic Book" panose="020B0503020102020204" pitchFamily="34" charset="0"/>
              </a:rPr>
              <a:t>accusam</a:t>
            </a:r>
            <a:r>
              <a:rPr lang="de-DE" sz="1400" dirty="0">
                <a:solidFill>
                  <a:schemeClr val="bg1"/>
                </a:solidFill>
                <a:latin typeface="Franklin Gothic Book" panose="020B0503020102020204" pitchFamily="34" charset="0"/>
              </a:rPr>
              <a:t> et </a:t>
            </a:r>
            <a:r>
              <a:rPr lang="de-DE" sz="1400" dirty="0" err="1">
                <a:solidFill>
                  <a:schemeClr val="bg1"/>
                </a:solidFill>
                <a:latin typeface="Franklin Gothic Book" panose="020B0503020102020204" pitchFamily="34" charset="0"/>
              </a:rPr>
              <a:t>justo</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duo</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dolores</a:t>
            </a:r>
            <a:r>
              <a:rPr lang="de-DE" sz="1400" dirty="0">
                <a:solidFill>
                  <a:schemeClr val="bg1"/>
                </a:solidFill>
                <a:latin typeface="Franklin Gothic Book" panose="020B0503020102020204" pitchFamily="34" charset="0"/>
              </a:rPr>
              <a:t> et </a:t>
            </a:r>
            <a:r>
              <a:rPr lang="de-DE" sz="1400" dirty="0" err="1">
                <a:solidFill>
                  <a:schemeClr val="bg1"/>
                </a:solidFill>
                <a:latin typeface="Franklin Gothic Book" panose="020B0503020102020204" pitchFamily="34" charset="0"/>
              </a:rPr>
              <a:t>ea</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rebum</a:t>
            </a:r>
            <a:r>
              <a:rPr lang="de-DE" sz="1400" dirty="0">
                <a:solidFill>
                  <a:schemeClr val="bg1"/>
                </a:solidFill>
                <a:latin typeface="Franklin Gothic Book" panose="020B0503020102020204" pitchFamily="34" charset="0"/>
              </a:rPr>
              <a:t>.</a:t>
            </a:r>
          </a:p>
          <a:p>
            <a:endParaRPr lang="en-US" dirty="0">
              <a:solidFill>
                <a:schemeClr val="bg1"/>
              </a:solidFill>
            </a:endParaRPr>
          </a:p>
          <a:p>
            <a:pPr lvl="0"/>
            <a:endParaRPr lang="en-US" dirty="0"/>
          </a:p>
        </p:txBody>
      </p:sp>
      <p:sp>
        <p:nvSpPr>
          <p:cNvPr id="11" name="Picture Placeholder 10">
            <a:extLst>
              <a:ext uri="{FF2B5EF4-FFF2-40B4-BE49-F238E27FC236}">
                <a16:creationId xmlns:a16="http://schemas.microsoft.com/office/drawing/2014/main" id="{8B65CB9D-AA49-05C2-2100-C63D32C82B85}"/>
              </a:ext>
            </a:extLst>
          </p:cNvPr>
          <p:cNvSpPr>
            <a:spLocks noGrp="1"/>
          </p:cNvSpPr>
          <p:nvPr>
            <p:ph type="pic" sz="quarter" idx="12"/>
          </p:nvPr>
        </p:nvSpPr>
        <p:spPr>
          <a:xfrm>
            <a:off x="1101943" y="4278580"/>
            <a:ext cx="2951163" cy="1555750"/>
          </a:xfrm>
        </p:spPr>
        <p:txBody>
          <a:bodyPr/>
          <a:lstStyle>
            <a:lvl1pPr marL="0" indent="0">
              <a:buNone/>
              <a:defRPr/>
            </a:lvl1pPr>
          </a:lstStyle>
          <a:p>
            <a:endParaRPr lang="en-US" dirty="0"/>
          </a:p>
        </p:txBody>
      </p:sp>
      <p:sp>
        <p:nvSpPr>
          <p:cNvPr id="17" name="Text Placeholder 6">
            <a:extLst>
              <a:ext uri="{FF2B5EF4-FFF2-40B4-BE49-F238E27FC236}">
                <a16:creationId xmlns:a16="http://schemas.microsoft.com/office/drawing/2014/main" id="{43204028-135E-83A2-B94A-693154F531B4}"/>
              </a:ext>
            </a:extLst>
          </p:cNvPr>
          <p:cNvSpPr>
            <a:spLocks noGrp="1"/>
          </p:cNvSpPr>
          <p:nvPr>
            <p:ph type="body" sz="quarter" idx="13" hasCustomPrompt="1"/>
          </p:nvPr>
        </p:nvSpPr>
        <p:spPr>
          <a:xfrm>
            <a:off x="4421284" y="1669224"/>
            <a:ext cx="3319462" cy="339561"/>
          </a:xfrm>
        </p:spPr>
        <p:txBody>
          <a:bodyPr>
            <a:noAutofit/>
          </a:bodyPr>
          <a:lstStyle>
            <a:lvl1pPr marL="0" indent="0" algn="ctr" fontAlgn="t">
              <a:spcBef>
                <a:spcPts val="0"/>
              </a:spcBef>
              <a:buFontTx/>
              <a:buNone/>
              <a:defRPr sz="1800" baseline="0">
                <a:solidFill>
                  <a:schemeClr val="tx1"/>
                </a:solidFill>
                <a:latin typeface="+mj-lt"/>
              </a:defRPr>
            </a:lvl1pPr>
          </a:lstStyle>
          <a:p>
            <a:pPr lvl="0"/>
            <a:r>
              <a:rPr lang="en-US" dirty="0"/>
              <a:t>Click to edit Subhead</a:t>
            </a:r>
          </a:p>
        </p:txBody>
      </p:sp>
      <p:sp>
        <p:nvSpPr>
          <p:cNvPr id="18" name="Text Placeholder 8">
            <a:extLst>
              <a:ext uri="{FF2B5EF4-FFF2-40B4-BE49-F238E27FC236}">
                <a16:creationId xmlns:a16="http://schemas.microsoft.com/office/drawing/2014/main" id="{756D1137-A56F-85A2-FEB3-FEBA9D3C86F5}"/>
              </a:ext>
            </a:extLst>
          </p:cNvPr>
          <p:cNvSpPr>
            <a:spLocks noGrp="1"/>
          </p:cNvSpPr>
          <p:nvPr>
            <p:ph type="body" sz="quarter" idx="14" hasCustomPrompt="1"/>
          </p:nvPr>
        </p:nvSpPr>
        <p:spPr>
          <a:xfrm>
            <a:off x="4619721" y="2275978"/>
            <a:ext cx="2950589" cy="1691333"/>
          </a:xfrm>
        </p:spPr>
        <p:txBody>
          <a:bodyPr>
            <a:noAutofit/>
          </a:bodyPr>
          <a:lstStyle>
            <a:lvl1pPr marL="0" indent="0" algn="l">
              <a:buFontTx/>
              <a:buNone/>
              <a:defRPr sz="1400">
                <a:solidFill>
                  <a:schemeClr val="tx1"/>
                </a:solidFill>
                <a:latin typeface="+mn-lt"/>
              </a:defRPr>
            </a:lvl1pPr>
          </a:lstStyle>
          <a:p>
            <a:r>
              <a:rPr lang="de-DE" sz="1400" dirty="0" err="1">
                <a:solidFill>
                  <a:schemeClr val="bg1"/>
                </a:solidFill>
                <a:latin typeface="Franklin Gothic Book" panose="020B0503020102020204" pitchFamily="34" charset="0"/>
              </a:rPr>
              <a:t>Lorem</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ipsum</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dolor</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sit</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amet</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consetetur</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sadipscing</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elitr</a:t>
            </a:r>
            <a:r>
              <a:rPr lang="de-DE" sz="1400" dirty="0">
                <a:solidFill>
                  <a:schemeClr val="bg1"/>
                </a:solidFill>
                <a:latin typeface="Franklin Gothic Book" panose="020B0503020102020204" pitchFamily="34" charset="0"/>
              </a:rPr>
              <a:t>, sed </a:t>
            </a:r>
            <a:r>
              <a:rPr lang="de-DE" sz="1400" dirty="0" err="1">
                <a:solidFill>
                  <a:schemeClr val="bg1"/>
                </a:solidFill>
                <a:latin typeface="Franklin Gothic Book" panose="020B0503020102020204" pitchFamily="34" charset="0"/>
              </a:rPr>
              <a:t>diam</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nonumy</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eirmod</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tempor</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invidunt</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ut</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labore</a:t>
            </a:r>
            <a:r>
              <a:rPr lang="de-DE" sz="1400" dirty="0">
                <a:solidFill>
                  <a:schemeClr val="bg1"/>
                </a:solidFill>
                <a:latin typeface="Franklin Gothic Book" panose="020B0503020102020204" pitchFamily="34" charset="0"/>
              </a:rPr>
              <a:t> et </a:t>
            </a:r>
            <a:r>
              <a:rPr lang="de-DE" sz="1400" dirty="0" err="1">
                <a:solidFill>
                  <a:schemeClr val="bg1"/>
                </a:solidFill>
                <a:latin typeface="Franklin Gothic Book" panose="020B0503020102020204" pitchFamily="34" charset="0"/>
              </a:rPr>
              <a:t>dolore</a:t>
            </a:r>
            <a:r>
              <a:rPr lang="de-DE" sz="1400" dirty="0">
                <a:solidFill>
                  <a:schemeClr val="bg1"/>
                </a:solidFill>
                <a:latin typeface="Franklin Gothic Book" panose="020B0503020102020204" pitchFamily="34" charset="0"/>
              </a:rPr>
              <a:t> magna </a:t>
            </a:r>
            <a:r>
              <a:rPr lang="de-DE" sz="1400" dirty="0" err="1">
                <a:solidFill>
                  <a:schemeClr val="bg1"/>
                </a:solidFill>
                <a:latin typeface="Franklin Gothic Book" panose="020B0503020102020204" pitchFamily="34" charset="0"/>
              </a:rPr>
              <a:t>aliquyam</a:t>
            </a:r>
            <a:r>
              <a:rPr lang="de-DE" sz="1400" dirty="0">
                <a:solidFill>
                  <a:schemeClr val="bg1"/>
                </a:solidFill>
                <a:latin typeface="Franklin Gothic Book" panose="020B0503020102020204" pitchFamily="34" charset="0"/>
              </a:rPr>
              <a:t> erat, sed </a:t>
            </a:r>
            <a:r>
              <a:rPr lang="de-DE" sz="1400" dirty="0" err="1">
                <a:solidFill>
                  <a:schemeClr val="bg1"/>
                </a:solidFill>
                <a:latin typeface="Franklin Gothic Book" panose="020B0503020102020204" pitchFamily="34" charset="0"/>
              </a:rPr>
              <a:t>diam</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voluptua</a:t>
            </a:r>
            <a:r>
              <a:rPr lang="de-DE" sz="1400" dirty="0">
                <a:solidFill>
                  <a:schemeClr val="bg1"/>
                </a:solidFill>
                <a:latin typeface="Franklin Gothic Book" panose="020B0503020102020204" pitchFamily="34" charset="0"/>
              </a:rPr>
              <a:t>. At </a:t>
            </a:r>
            <a:r>
              <a:rPr lang="de-DE" sz="1400" dirty="0" err="1">
                <a:solidFill>
                  <a:schemeClr val="bg1"/>
                </a:solidFill>
                <a:latin typeface="Franklin Gothic Book" panose="020B0503020102020204" pitchFamily="34" charset="0"/>
              </a:rPr>
              <a:t>vero</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eos</a:t>
            </a:r>
            <a:r>
              <a:rPr lang="de-DE" sz="1400" dirty="0">
                <a:solidFill>
                  <a:schemeClr val="bg1"/>
                </a:solidFill>
                <a:latin typeface="Franklin Gothic Book" panose="020B0503020102020204" pitchFamily="34" charset="0"/>
              </a:rPr>
              <a:t> et </a:t>
            </a:r>
            <a:r>
              <a:rPr lang="de-DE" sz="1400" dirty="0" err="1">
                <a:solidFill>
                  <a:schemeClr val="bg1"/>
                </a:solidFill>
                <a:latin typeface="Franklin Gothic Book" panose="020B0503020102020204" pitchFamily="34" charset="0"/>
              </a:rPr>
              <a:t>accusam</a:t>
            </a:r>
            <a:r>
              <a:rPr lang="de-DE" sz="1400" dirty="0">
                <a:solidFill>
                  <a:schemeClr val="bg1"/>
                </a:solidFill>
                <a:latin typeface="Franklin Gothic Book" panose="020B0503020102020204" pitchFamily="34" charset="0"/>
              </a:rPr>
              <a:t> et </a:t>
            </a:r>
            <a:r>
              <a:rPr lang="de-DE" sz="1400" dirty="0" err="1">
                <a:solidFill>
                  <a:schemeClr val="bg1"/>
                </a:solidFill>
                <a:latin typeface="Franklin Gothic Book" panose="020B0503020102020204" pitchFamily="34" charset="0"/>
              </a:rPr>
              <a:t>justo</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duo</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dolores</a:t>
            </a:r>
            <a:r>
              <a:rPr lang="de-DE" sz="1400" dirty="0">
                <a:solidFill>
                  <a:schemeClr val="bg1"/>
                </a:solidFill>
                <a:latin typeface="Franklin Gothic Book" panose="020B0503020102020204" pitchFamily="34" charset="0"/>
              </a:rPr>
              <a:t> et </a:t>
            </a:r>
            <a:r>
              <a:rPr lang="de-DE" sz="1400" dirty="0" err="1">
                <a:solidFill>
                  <a:schemeClr val="bg1"/>
                </a:solidFill>
                <a:latin typeface="Franklin Gothic Book" panose="020B0503020102020204" pitchFamily="34" charset="0"/>
              </a:rPr>
              <a:t>ea</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rebum</a:t>
            </a:r>
            <a:r>
              <a:rPr lang="de-DE" sz="1400" dirty="0">
                <a:solidFill>
                  <a:schemeClr val="bg1"/>
                </a:solidFill>
                <a:latin typeface="Franklin Gothic Book" panose="020B0503020102020204" pitchFamily="34" charset="0"/>
              </a:rPr>
              <a:t>.</a:t>
            </a:r>
          </a:p>
          <a:p>
            <a:endParaRPr lang="en-US" dirty="0">
              <a:solidFill>
                <a:schemeClr val="bg1"/>
              </a:solidFill>
            </a:endParaRPr>
          </a:p>
          <a:p>
            <a:pPr lvl="0"/>
            <a:endParaRPr lang="en-US" dirty="0"/>
          </a:p>
        </p:txBody>
      </p:sp>
      <p:sp>
        <p:nvSpPr>
          <p:cNvPr id="19" name="Picture Placeholder 10">
            <a:extLst>
              <a:ext uri="{FF2B5EF4-FFF2-40B4-BE49-F238E27FC236}">
                <a16:creationId xmlns:a16="http://schemas.microsoft.com/office/drawing/2014/main" id="{D4E810FD-2D00-764A-B144-B235C21E32F6}"/>
              </a:ext>
            </a:extLst>
          </p:cNvPr>
          <p:cNvSpPr>
            <a:spLocks noGrp="1"/>
          </p:cNvSpPr>
          <p:nvPr>
            <p:ph type="pic" sz="quarter" idx="15"/>
          </p:nvPr>
        </p:nvSpPr>
        <p:spPr>
          <a:xfrm>
            <a:off x="4619721" y="4278580"/>
            <a:ext cx="2951163" cy="1555750"/>
          </a:xfrm>
        </p:spPr>
        <p:txBody>
          <a:bodyPr/>
          <a:lstStyle>
            <a:lvl1pPr marL="0" indent="0">
              <a:buNone/>
              <a:defRPr/>
            </a:lvl1pPr>
          </a:lstStyle>
          <a:p>
            <a:endParaRPr lang="en-US" dirty="0"/>
          </a:p>
        </p:txBody>
      </p:sp>
      <p:sp>
        <p:nvSpPr>
          <p:cNvPr id="21" name="Text Placeholder 6">
            <a:extLst>
              <a:ext uri="{FF2B5EF4-FFF2-40B4-BE49-F238E27FC236}">
                <a16:creationId xmlns:a16="http://schemas.microsoft.com/office/drawing/2014/main" id="{0A71EF50-386A-A3B9-93FB-6EF179A4EE47}"/>
              </a:ext>
            </a:extLst>
          </p:cNvPr>
          <p:cNvSpPr>
            <a:spLocks noGrp="1"/>
          </p:cNvSpPr>
          <p:nvPr>
            <p:ph type="body" sz="quarter" idx="16" hasCustomPrompt="1"/>
          </p:nvPr>
        </p:nvSpPr>
        <p:spPr>
          <a:xfrm>
            <a:off x="7938803" y="1666674"/>
            <a:ext cx="3319462" cy="339561"/>
          </a:xfrm>
        </p:spPr>
        <p:txBody>
          <a:bodyPr>
            <a:noAutofit/>
          </a:bodyPr>
          <a:lstStyle>
            <a:lvl1pPr marL="0" indent="0" algn="ctr" fontAlgn="t">
              <a:spcBef>
                <a:spcPts val="0"/>
              </a:spcBef>
              <a:buFontTx/>
              <a:buNone/>
              <a:defRPr sz="1800" b="1" baseline="0">
                <a:solidFill>
                  <a:schemeClr val="tx1"/>
                </a:solidFill>
                <a:latin typeface="+mj-lt"/>
              </a:defRPr>
            </a:lvl1pPr>
          </a:lstStyle>
          <a:p>
            <a:pPr lvl="0"/>
            <a:r>
              <a:rPr lang="en-US" dirty="0"/>
              <a:t>Click to edit Subhead</a:t>
            </a:r>
          </a:p>
        </p:txBody>
      </p:sp>
      <p:sp>
        <p:nvSpPr>
          <p:cNvPr id="22" name="Text Placeholder 8">
            <a:extLst>
              <a:ext uri="{FF2B5EF4-FFF2-40B4-BE49-F238E27FC236}">
                <a16:creationId xmlns:a16="http://schemas.microsoft.com/office/drawing/2014/main" id="{326B9638-0AB1-0F11-EA67-211E59867313}"/>
              </a:ext>
            </a:extLst>
          </p:cNvPr>
          <p:cNvSpPr>
            <a:spLocks noGrp="1"/>
          </p:cNvSpPr>
          <p:nvPr>
            <p:ph type="body" sz="quarter" idx="17" hasCustomPrompt="1"/>
          </p:nvPr>
        </p:nvSpPr>
        <p:spPr>
          <a:xfrm>
            <a:off x="8137240" y="2273428"/>
            <a:ext cx="2950589" cy="1691333"/>
          </a:xfrm>
        </p:spPr>
        <p:txBody>
          <a:bodyPr>
            <a:noAutofit/>
          </a:bodyPr>
          <a:lstStyle>
            <a:lvl1pPr marL="0" indent="0" algn="l">
              <a:buFontTx/>
              <a:buNone/>
              <a:defRPr sz="1400" b="1">
                <a:solidFill>
                  <a:schemeClr val="tx1"/>
                </a:solidFill>
                <a:latin typeface="+mn-lt"/>
              </a:defRPr>
            </a:lvl1pPr>
          </a:lstStyle>
          <a:p>
            <a:r>
              <a:rPr lang="de-DE" sz="1400" dirty="0" err="1">
                <a:solidFill>
                  <a:schemeClr val="bg1"/>
                </a:solidFill>
                <a:latin typeface="Franklin Gothic Book" panose="020B0503020102020204" pitchFamily="34" charset="0"/>
              </a:rPr>
              <a:t>Lorem</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ipsum</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dolor</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sit</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amet</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consetetur</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sadipscing</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elitr</a:t>
            </a:r>
            <a:r>
              <a:rPr lang="de-DE" sz="1400" dirty="0">
                <a:solidFill>
                  <a:schemeClr val="bg1"/>
                </a:solidFill>
                <a:latin typeface="Franklin Gothic Book" panose="020B0503020102020204" pitchFamily="34" charset="0"/>
              </a:rPr>
              <a:t>, sed </a:t>
            </a:r>
            <a:r>
              <a:rPr lang="de-DE" sz="1400" dirty="0" err="1">
                <a:solidFill>
                  <a:schemeClr val="bg1"/>
                </a:solidFill>
                <a:latin typeface="Franklin Gothic Book" panose="020B0503020102020204" pitchFamily="34" charset="0"/>
              </a:rPr>
              <a:t>diam</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nonumy</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eirmod</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tempor</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invidunt</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ut</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labore</a:t>
            </a:r>
            <a:r>
              <a:rPr lang="de-DE" sz="1400" dirty="0">
                <a:solidFill>
                  <a:schemeClr val="bg1"/>
                </a:solidFill>
                <a:latin typeface="Franklin Gothic Book" panose="020B0503020102020204" pitchFamily="34" charset="0"/>
              </a:rPr>
              <a:t> et </a:t>
            </a:r>
            <a:r>
              <a:rPr lang="de-DE" sz="1400" dirty="0" err="1">
                <a:solidFill>
                  <a:schemeClr val="bg1"/>
                </a:solidFill>
                <a:latin typeface="Franklin Gothic Book" panose="020B0503020102020204" pitchFamily="34" charset="0"/>
              </a:rPr>
              <a:t>dolore</a:t>
            </a:r>
            <a:r>
              <a:rPr lang="de-DE" sz="1400" dirty="0">
                <a:solidFill>
                  <a:schemeClr val="bg1"/>
                </a:solidFill>
                <a:latin typeface="Franklin Gothic Book" panose="020B0503020102020204" pitchFamily="34" charset="0"/>
              </a:rPr>
              <a:t> magna </a:t>
            </a:r>
            <a:r>
              <a:rPr lang="de-DE" sz="1400" dirty="0" err="1">
                <a:solidFill>
                  <a:schemeClr val="bg1"/>
                </a:solidFill>
                <a:latin typeface="Franklin Gothic Book" panose="020B0503020102020204" pitchFamily="34" charset="0"/>
              </a:rPr>
              <a:t>aliquyam</a:t>
            </a:r>
            <a:r>
              <a:rPr lang="de-DE" sz="1400" dirty="0">
                <a:solidFill>
                  <a:schemeClr val="bg1"/>
                </a:solidFill>
                <a:latin typeface="Franklin Gothic Book" panose="020B0503020102020204" pitchFamily="34" charset="0"/>
              </a:rPr>
              <a:t> erat, sed </a:t>
            </a:r>
            <a:r>
              <a:rPr lang="de-DE" sz="1400" dirty="0" err="1">
                <a:solidFill>
                  <a:schemeClr val="bg1"/>
                </a:solidFill>
                <a:latin typeface="Franklin Gothic Book" panose="020B0503020102020204" pitchFamily="34" charset="0"/>
              </a:rPr>
              <a:t>diam</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voluptua</a:t>
            </a:r>
            <a:r>
              <a:rPr lang="de-DE" sz="1400" dirty="0">
                <a:solidFill>
                  <a:schemeClr val="bg1"/>
                </a:solidFill>
                <a:latin typeface="Franklin Gothic Book" panose="020B0503020102020204" pitchFamily="34" charset="0"/>
              </a:rPr>
              <a:t>. At </a:t>
            </a:r>
            <a:r>
              <a:rPr lang="de-DE" sz="1400" dirty="0" err="1">
                <a:solidFill>
                  <a:schemeClr val="bg1"/>
                </a:solidFill>
                <a:latin typeface="Franklin Gothic Book" panose="020B0503020102020204" pitchFamily="34" charset="0"/>
              </a:rPr>
              <a:t>vero</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eos</a:t>
            </a:r>
            <a:r>
              <a:rPr lang="de-DE" sz="1400" dirty="0">
                <a:solidFill>
                  <a:schemeClr val="bg1"/>
                </a:solidFill>
                <a:latin typeface="Franklin Gothic Book" panose="020B0503020102020204" pitchFamily="34" charset="0"/>
              </a:rPr>
              <a:t> et </a:t>
            </a:r>
            <a:r>
              <a:rPr lang="de-DE" sz="1400" dirty="0" err="1">
                <a:solidFill>
                  <a:schemeClr val="bg1"/>
                </a:solidFill>
                <a:latin typeface="Franklin Gothic Book" panose="020B0503020102020204" pitchFamily="34" charset="0"/>
              </a:rPr>
              <a:t>accusam</a:t>
            </a:r>
            <a:r>
              <a:rPr lang="de-DE" sz="1400" dirty="0">
                <a:solidFill>
                  <a:schemeClr val="bg1"/>
                </a:solidFill>
                <a:latin typeface="Franklin Gothic Book" panose="020B0503020102020204" pitchFamily="34" charset="0"/>
              </a:rPr>
              <a:t> et </a:t>
            </a:r>
            <a:r>
              <a:rPr lang="de-DE" sz="1400" dirty="0" err="1">
                <a:solidFill>
                  <a:schemeClr val="bg1"/>
                </a:solidFill>
                <a:latin typeface="Franklin Gothic Book" panose="020B0503020102020204" pitchFamily="34" charset="0"/>
              </a:rPr>
              <a:t>justo</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duo</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dolores</a:t>
            </a:r>
            <a:r>
              <a:rPr lang="de-DE" sz="1400" dirty="0">
                <a:solidFill>
                  <a:schemeClr val="bg1"/>
                </a:solidFill>
                <a:latin typeface="Franklin Gothic Book" panose="020B0503020102020204" pitchFamily="34" charset="0"/>
              </a:rPr>
              <a:t> et </a:t>
            </a:r>
            <a:r>
              <a:rPr lang="de-DE" sz="1400" dirty="0" err="1">
                <a:solidFill>
                  <a:schemeClr val="bg1"/>
                </a:solidFill>
                <a:latin typeface="Franklin Gothic Book" panose="020B0503020102020204" pitchFamily="34" charset="0"/>
              </a:rPr>
              <a:t>ea</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rebum</a:t>
            </a:r>
            <a:r>
              <a:rPr lang="de-DE" sz="1400" dirty="0">
                <a:solidFill>
                  <a:schemeClr val="bg1"/>
                </a:solidFill>
                <a:latin typeface="Franklin Gothic Book" panose="020B0503020102020204" pitchFamily="34" charset="0"/>
              </a:rPr>
              <a:t>.</a:t>
            </a:r>
          </a:p>
          <a:p>
            <a:endParaRPr lang="en-US" dirty="0">
              <a:solidFill>
                <a:schemeClr val="bg1"/>
              </a:solidFill>
            </a:endParaRPr>
          </a:p>
          <a:p>
            <a:pPr lvl="0"/>
            <a:endParaRPr lang="en-US" dirty="0"/>
          </a:p>
        </p:txBody>
      </p:sp>
      <p:sp>
        <p:nvSpPr>
          <p:cNvPr id="23" name="Picture Placeholder 10">
            <a:extLst>
              <a:ext uri="{FF2B5EF4-FFF2-40B4-BE49-F238E27FC236}">
                <a16:creationId xmlns:a16="http://schemas.microsoft.com/office/drawing/2014/main" id="{6AE17ED9-FDD9-34C3-1F7D-9A8EA4C4B40E}"/>
              </a:ext>
            </a:extLst>
          </p:cNvPr>
          <p:cNvSpPr>
            <a:spLocks noGrp="1"/>
          </p:cNvSpPr>
          <p:nvPr>
            <p:ph type="pic" sz="quarter" idx="18"/>
          </p:nvPr>
        </p:nvSpPr>
        <p:spPr>
          <a:xfrm>
            <a:off x="8137240" y="4276030"/>
            <a:ext cx="2951163" cy="1555750"/>
          </a:xfrm>
        </p:spPr>
        <p:txBody>
          <a:bodyPr/>
          <a:lstStyle>
            <a:lvl1pPr marL="0" indent="0">
              <a:buNone/>
              <a:defRPr b="1"/>
            </a:lvl1pPr>
          </a:lstStyle>
          <a:p>
            <a:endParaRPr lang="en-US" dirty="0"/>
          </a:p>
        </p:txBody>
      </p:sp>
      <p:sp>
        <p:nvSpPr>
          <p:cNvPr id="16" name="Title 15">
            <a:extLst>
              <a:ext uri="{FF2B5EF4-FFF2-40B4-BE49-F238E27FC236}">
                <a16:creationId xmlns:a16="http://schemas.microsoft.com/office/drawing/2014/main" id="{77D3ED32-45F9-B948-371F-67E8465B243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167126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 - 3 Blocks - Go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98D576-4759-5408-883D-2E56D9D0F603}"/>
              </a:ext>
            </a:extLst>
          </p:cNvPr>
          <p:cNvSpPr/>
          <p:nvPr userDrawn="1"/>
        </p:nvSpPr>
        <p:spPr>
          <a:xfrm>
            <a:off x="7938216" y="1315892"/>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2C44A1A-1D1D-F2D9-8EC1-EFF25EBA1FB0}"/>
              </a:ext>
            </a:extLst>
          </p:cNvPr>
          <p:cNvSpPr/>
          <p:nvPr userDrawn="1"/>
        </p:nvSpPr>
        <p:spPr>
          <a:xfrm>
            <a:off x="4420697" y="1315893"/>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38D75A-DD50-6C6E-0A9D-7F77E72C780A}"/>
              </a:ext>
            </a:extLst>
          </p:cNvPr>
          <p:cNvSpPr/>
          <p:nvPr userDrawn="1"/>
        </p:nvSpPr>
        <p:spPr>
          <a:xfrm>
            <a:off x="903178" y="1315894"/>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6" name="Text Placeholder 6">
            <a:extLst>
              <a:ext uri="{FF2B5EF4-FFF2-40B4-BE49-F238E27FC236}">
                <a16:creationId xmlns:a16="http://schemas.microsoft.com/office/drawing/2014/main" id="{876A1563-09E6-06B6-EC4A-8E309CC57B11}"/>
              </a:ext>
            </a:extLst>
          </p:cNvPr>
          <p:cNvSpPr>
            <a:spLocks noGrp="1"/>
          </p:cNvSpPr>
          <p:nvPr>
            <p:ph type="body" sz="quarter" idx="10" hasCustomPrompt="1"/>
          </p:nvPr>
        </p:nvSpPr>
        <p:spPr>
          <a:xfrm>
            <a:off x="903247" y="1436466"/>
            <a:ext cx="3319462" cy="339561"/>
          </a:xfrm>
        </p:spPr>
        <p:txBody>
          <a:bodyPr>
            <a:noAutofit/>
          </a:bodyPr>
          <a:lstStyle>
            <a:lvl1pPr marL="0" indent="0" algn="ctr" fontAlgn="t">
              <a:spcBef>
                <a:spcPts val="0"/>
              </a:spcBef>
              <a:buFontTx/>
              <a:buNone/>
              <a:defRPr sz="1800" baseline="0">
                <a:solidFill>
                  <a:schemeClr val="tx1"/>
                </a:solidFill>
                <a:latin typeface="+mj-lt"/>
              </a:defRPr>
            </a:lvl1pPr>
          </a:lstStyle>
          <a:p>
            <a:pPr lvl="0"/>
            <a:r>
              <a:rPr lang="en-US" dirty="0"/>
              <a:t>Click to edit Subhead</a:t>
            </a:r>
          </a:p>
        </p:txBody>
      </p:sp>
      <p:sp>
        <p:nvSpPr>
          <p:cNvPr id="22" name="Text Placeholder 6">
            <a:extLst>
              <a:ext uri="{FF2B5EF4-FFF2-40B4-BE49-F238E27FC236}">
                <a16:creationId xmlns:a16="http://schemas.microsoft.com/office/drawing/2014/main" id="{AF401EC8-7352-A985-133C-726A718A9E9A}"/>
              </a:ext>
            </a:extLst>
          </p:cNvPr>
          <p:cNvSpPr>
            <a:spLocks noGrp="1"/>
          </p:cNvSpPr>
          <p:nvPr>
            <p:ph type="body" sz="quarter" idx="13" hasCustomPrompt="1"/>
          </p:nvPr>
        </p:nvSpPr>
        <p:spPr>
          <a:xfrm>
            <a:off x="4421025" y="1436466"/>
            <a:ext cx="3319462" cy="339561"/>
          </a:xfrm>
        </p:spPr>
        <p:txBody>
          <a:bodyPr>
            <a:noAutofit/>
          </a:bodyPr>
          <a:lstStyle>
            <a:lvl1pPr marL="0" indent="0" algn="ctr" fontAlgn="t">
              <a:spcBef>
                <a:spcPts val="0"/>
              </a:spcBef>
              <a:buFontTx/>
              <a:buNone/>
              <a:defRPr sz="1800" baseline="0">
                <a:solidFill>
                  <a:schemeClr val="tx1"/>
                </a:solidFill>
                <a:latin typeface="+mj-lt"/>
              </a:defRPr>
            </a:lvl1pPr>
          </a:lstStyle>
          <a:p>
            <a:pPr lvl="0"/>
            <a:r>
              <a:rPr lang="en-US" dirty="0"/>
              <a:t>Click to edit Subhead</a:t>
            </a:r>
          </a:p>
        </p:txBody>
      </p:sp>
      <p:sp>
        <p:nvSpPr>
          <p:cNvPr id="26" name="Text Placeholder 6">
            <a:extLst>
              <a:ext uri="{FF2B5EF4-FFF2-40B4-BE49-F238E27FC236}">
                <a16:creationId xmlns:a16="http://schemas.microsoft.com/office/drawing/2014/main" id="{71A04C69-EC92-81B2-FCD5-39464C669BEB}"/>
              </a:ext>
            </a:extLst>
          </p:cNvPr>
          <p:cNvSpPr>
            <a:spLocks noGrp="1"/>
          </p:cNvSpPr>
          <p:nvPr>
            <p:ph type="body" sz="quarter" idx="16" hasCustomPrompt="1"/>
          </p:nvPr>
        </p:nvSpPr>
        <p:spPr>
          <a:xfrm>
            <a:off x="7938544" y="1433916"/>
            <a:ext cx="3319462" cy="339561"/>
          </a:xfrm>
        </p:spPr>
        <p:txBody>
          <a:bodyPr>
            <a:noAutofit/>
          </a:bodyPr>
          <a:lstStyle>
            <a:lvl1pPr marL="0" indent="0" algn="ctr" fontAlgn="t">
              <a:spcBef>
                <a:spcPts val="0"/>
              </a:spcBef>
              <a:buFontTx/>
              <a:buNone/>
              <a:defRPr sz="1800" b="1" baseline="0">
                <a:solidFill>
                  <a:schemeClr val="tx1"/>
                </a:solidFill>
                <a:latin typeface="+mj-lt"/>
              </a:defRPr>
            </a:lvl1pPr>
          </a:lstStyle>
          <a:p>
            <a:pPr lvl="0"/>
            <a:r>
              <a:rPr lang="en-US" dirty="0"/>
              <a:t>Click to edit Subhead</a:t>
            </a:r>
          </a:p>
        </p:txBody>
      </p:sp>
      <p:sp>
        <p:nvSpPr>
          <p:cNvPr id="30" name="Text Placeholder 3">
            <a:extLst>
              <a:ext uri="{FF2B5EF4-FFF2-40B4-BE49-F238E27FC236}">
                <a16:creationId xmlns:a16="http://schemas.microsoft.com/office/drawing/2014/main" id="{AE5BF8CB-9477-F598-75C4-6F35D608B35B}"/>
              </a:ext>
            </a:extLst>
          </p:cNvPr>
          <p:cNvSpPr>
            <a:spLocks noGrp="1"/>
          </p:cNvSpPr>
          <p:nvPr>
            <p:ph type="body" sz="half" idx="2" hasCustomPrompt="1"/>
          </p:nvPr>
        </p:nvSpPr>
        <p:spPr>
          <a:xfrm>
            <a:off x="1101684" y="2040670"/>
            <a:ext cx="2951163" cy="1691333"/>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body copy.</a:t>
            </a:r>
          </a:p>
        </p:txBody>
      </p:sp>
      <p:sp>
        <p:nvSpPr>
          <p:cNvPr id="31" name="Text Placeholder 3">
            <a:extLst>
              <a:ext uri="{FF2B5EF4-FFF2-40B4-BE49-F238E27FC236}">
                <a16:creationId xmlns:a16="http://schemas.microsoft.com/office/drawing/2014/main" id="{AE6CE746-1703-63A8-BBD4-546AD104E27E}"/>
              </a:ext>
            </a:extLst>
          </p:cNvPr>
          <p:cNvSpPr>
            <a:spLocks noGrp="1"/>
          </p:cNvSpPr>
          <p:nvPr>
            <p:ph type="body" sz="half" idx="24" hasCustomPrompt="1"/>
          </p:nvPr>
        </p:nvSpPr>
        <p:spPr>
          <a:xfrm>
            <a:off x="4604880" y="2065258"/>
            <a:ext cx="2951163" cy="1691333"/>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body copy.</a:t>
            </a:r>
          </a:p>
        </p:txBody>
      </p:sp>
      <p:sp>
        <p:nvSpPr>
          <p:cNvPr id="33" name="Picture Placeholder 10">
            <a:extLst>
              <a:ext uri="{FF2B5EF4-FFF2-40B4-BE49-F238E27FC236}">
                <a16:creationId xmlns:a16="http://schemas.microsoft.com/office/drawing/2014/main" id="{53952BA5-2190-5106-0EBD-DA1D15EFBB9D}"/>
              </a:ext>
            </a:extLst>
          </p:cNvPr>
          <p:cNvSpPr>
            <a:spLocks noGrp="1"/>
          </p:cNvSpPr>
          <p:nvPr>
            <p:ph type="pic" sz="quarter" idx="12"/>
          </p:nvPr>
        </p:nvSpPr>
        <p:spPr>
          <a:xfrm>
            <a:off x="1101684" y="4045822"/>
            <a:ext cx="2951163" cy="1555750"/>
          </a:xfrm>
        </p:spPr>
        <p:txBody>
          <a:bodyPr/>
          <a:lstStyle>
            <a:lvl1pPr marL="0" indent="0">
              <a:buNone/>
              <a:defRPr/>
            </a:lvl1pPr>
          </a:lstStyle>
          <a:p>
            <a:endParaRPr lang="en-US" dirty="0"/>
          </a:p>
        </p:txBody>
      </p:sp>
      <p:sp>
        <p:nvSpPr>
          <p:cNvPr id="34" name="Picture Placeholder 10">
            <a:extLst>
              <a:ext uri="{FF2B5EF4-FFF2-40B4-BE49-F238E27FC236}">
                <a16:creationId xmlns:a16="http://schemas.microsoft.com/office/drawing/2014/main" id="{835FE666-CADC-4DB4-80A4-BFD9823DE051}"/>
              </a:ext>
            </a:extLst>
          </p:cNvPr>
          <p:cNvSpPr>
            <a:spLocks noGrp="1"/>
          </p:cNvSpPr>
          <p:nvPr>
            <p:ph type="pic" sz="quarter" idx="15"/>
          </p:nvPr>
        </p:nvSpPr>
        <p:spPr>
          <a:xfrm>
            <a:off x="4619462" y="4045822"/>
            <a:ext cx="2951163" cy="1555750"/>
          </a:xfrm>
        </p:spPr>
        <p:txBody>
          <a:bodyPr/>
          <a:lstStyle>
            <a:lvl1pPr marL="0" indent="0">
              <a:buNone/>
              <a:defRPr/>
            </a:lvl1pPr>
          </a:lstStyle>
          <a:p>
            <a:endParaRPr lang="en-US" dirty="0"/>
          </a:p>
        </p:txBody>
      </p:sp>
      <p:sp>
        <p:nvSpPr>
          <p:cNvPr id="35" name="Picture Placeholder 10">
            <a:extLst>
              <a:ext uri="{FF2B5EF4-FFF2-40B4-BE49-F238E27FC236}">
                <a16:creationId xmlns:a16="http://schemas.microsoft.com/office/drawing/2014/main" id="{AECA5017-0E7C-4957-02B2-65FA6C1F6E5F}"/>
              </a:ext>
            </a:extLst>
          </p:cNvPr>
          <p:cNvSpPr>
            <a:spLocks noGrp="1"/>
          </p:cNvSpPr>
          <p:nvPr>
            <p:ph type="pic" sz="quarter" idx="18"/>
          </p:nvPr>
        </p:nvSpPr>
        <p:spPr>
          <a:xfrm>
            <a:off x="8136981" y="4043272"/>
            <a:ext cx="2951163" cy="1555750"/>
          </a:xfrm>
        </p:spPr>
        <p:txBody>
          <a:bodyPr/>
          <a:lstStyle>
            <a:lvl1pPr marL="0" indent="0">
              <a:buNone/>
              <a:defRPr b="1"/>
            </a:lvl1pPr>
          </a:lstStyle>
          <a:p>
            <a:endParaRPr lang="en-US" dirty="0"/>
          </a:p>
        </p:txBody>
      </p:sp>
      <p:sp>
        <p:nvSpPr>
          <p:cNvPr id="36" name="Text Placeholder 3">
            <a:extLst>
              <a:ext uri="{FF2B5EF4-FFF2-40B4-BE49-F238E27FC236}">
                <a16:creationId xmlns:a16="http://schemas.microsoft.com/office/drawing/2014/main" id="{9F4CE92C-83FA-CA44-69CB-E6229E144199}"/>
              </a:ext>
            </a:extLst>
          </p:cNvPr>
          <p:cNvSpPr>
            <a:spLocks noGrp="1"/>
          </p:cNvSpPr>
          <p:nvPr>
            <p:ph type="body" sz="half" idx="25" hasCustomPrompt="1"/>
          </p:nvPr>
        </p:nvSpPr>
        <p:spPr>
          <a:xfrm>
            <a:off x="8129414" y="2071424"/>
            <a:ext cx="2951163" cy="1691333"/>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body copy.</a:t>
            </a:r>
          </a:p>
        </p:txBody>
      </p:sp>
      <p:sp>
        <p:nvSpPr>
          <p:cNvPr id="40" name="Title 39">
            <a:extLst>
              <a:ext uri="{FF2B5EF4-FFF2-40B4-BE49-F238E27FC236}">
                <a16:creationId xmlns:a16="http://schemas.microsoft.com/office/drawing/2014/main" id="{2CAB310C-9DF2-C217-7A37-81705800EBE5}"/>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FA4DDE6D-DD47-E873-4306-EBFC1F91F657}"/>
              </a:ext>
            </a:extLst>
          </p:cNvPr>
          <p:cNvSpPr>
            <a:spLocks noGrp="1"/>
          </p:cNvSpPr>
          <p:nvPr>
            <p:ph type="ftr" sz="quarter" idx="26"/>
          </p:nvPr>
        </p:nvSpPr>
        <p:spPr/>
        <p:txBody>
          <a:bodyPr/>
          <a:lstStyle/>
          <a:p>
            <a:pPr algn="r"/>
            <a:r>
              <a:rPr lang="en-US"/>
              <a:t>3/31/23            </a:t>
            </a:r>
            <a:fld id="{2D8F9ACA-D6C0-E54C-B1B8-E9196C9CD104}" type="slidenum">
              <a:rPr lang="en-US" smtClean="0"/>
              <a:pPr algn="r"/>
              <a:t>‹#›</a:t>
            </a:fld>
            <a:endParaRPr lang="en-US" dirty="0"/>
          </a:p>
        </p:txBody>
      </p:sp>
      <p:pic>
        <p:nvPicPr>
          <p:cNvPr id="2" name="Graphic 1">
            <a:extLst>
              <a:ext uri="{FF2B5EF4-FFF2-40B4-BE49-F238E27FC236}">
                <a16:creationId xmlns:a16="http://schemas.microsoft.com/office/drawing/2014/main" id="{4ECD53DD-547C-28C1-B052-5D2EE59AE08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6314" y="6213428"/>
            <a:ext cx="3319462" cy="351472"/>
          </a:xfrm>
          <a:prstGeom prst="rect">
            <a:avLst/>
          </a:prstGeom>
        </p:spPr>
      </p:pic>
    </p:spTree>
    <p:extLst>
      <p:ext uri="{BB962C8B-B14F-4D97-AF65-F5344CB8AC3E}">
        <p14:creationId xmlns:p14="http://schemas.microsoft.com/office/powerpoint/2010/main" val="18389466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ison - 5 Color Blocks">
    <p:spTree>
      <p:nvGrpSpPr>
        <p:cNvPr id="1" name=""/>
        <p:cNvGrpSpPr/>
        <p:nvPr/>
      </p:nvGrpSpPr>
      <p:grpSpPr>
        <a:xfrm>
          <a:off x="0" y="0"/>
          <a:ext cx="0" cy="0"/>
          <a:chOff x="0" y="0"/>
          <a:chExt cx="0" cy="0"/>
        </a:xfrm>
      </p:grpSpPr>
      <p:sp>
        <p:nvSpPr>
          <p:cNvPr id="40" name="Title 39">
            <a:extLst>
              <a:ext uri="{FF2B5EF4-FFF2-40B4-BE49-F238E27FC236}">
                <a16:creationId xmlns:a16="http://schemas.microsoft.com/office/drawing/2014/main" id="{2CAB310C-9DF2-C217-7A37-81705800EBE5}"/>
              </a:ext>
            </a:extLst>
          </p:cNvPr>
          <p:cNvSpPr>
            <a:spLocks noGrp="1"/>
          </p:cNvSpPr>
          <p:nvPr>
            <p:ph type="title"/>
          </p:nvPr>
        </p:nvSpPr>
        <p:spPr/>
        <p:txBody>
          <a:bodyPr/>
          <a:lstStyle/>
          <a:p>
            <a:r>
              <a:rPr lang="en-US"/>
              <a:t>Click to edit Master title style</a:t>
            </a:r>
          </a:p>
        </p:txBody>
      </p:sp>
      <p:sp>
        <p:nvSpPr>
          <p:cNvPr id="2" name="Rectangle 1">
            <a:extLst>
              <a:ext uri="{FF2B5EF4-FFF2-40B4-BE49-F238E27FC236}">
                <a16:creationId xmlns:a16="http://schemas.microsoft.com/office/drawing/2014/main" id="{C979A34A-6A6B-FC98-1EC8-8347FAB1A48F}"/>
              </a:ext>
            </a:extLst>
          </p:cNvPr>
          <p:cNvSpPr/>
          <p:nvPr userDrawn="1"/>
        </p:nvSpPr>
        <p:spPr>
          <a:xfrm>
            <a:off x="1008584" y="1660596"/>
            <a:ext cx="1918020" cy="436418"/>
          </a:xfrm>
          <a:prstGeom prst="rect">
            <a:avLst/>
          </a:prstGeom>
          <a:solidFill>
            <a:schemeClr val="tx2"/>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dirty="0">
              <a:solidFill>
                <a:schemeClr val="bg1"/>
              </a:solidFill>
              <a:latin typeface="Franklin Gothic Medium" panose="020B0603020102020204" pitchFamily="34" charset="0"/>
            </a:endParaRPr>
          </a:p>
        </p:txBody>
      </p:sp>
      <p:sp>
        <p:nvSpPr>
          <p:cNvPr id="7" name="Rectangle 6">
            <a:extLst>
              <a:ext uri="{FF2B5EF4-FFF2-40B4-BE49-F238E27FC236}">
                <a16:creationId xmlns:a16="http://schemas.microsoft.com/office/drawing/2014/main" id="{3C3F2A76-73C1-7478-1C52-F70D9B50BC0A}"/>
              </a:ext>
            </a:extLst>
          </p:cNvPr>
          <p:cNvSpPr/>
          <p:nvPr userDrawn="1"/>
        </p:nvSpPr>
        <p:spPr>
          <a:xfrm>
            <a:off x="1011339" y="2160555"/>
            <a:ext cx="1915265" cy="323350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dirty="0">
              <a:solidFill>
                <a:sysClr val="windowText" lastClr="000000"/>
              </a:solidFill>
              <a:latin typeface="Franklin Gothic Book" panose="020B0503020102020204" pitchFamily="34" charset="0"/>
              <a:cs typeface="Calibri Light" panose="020F0302020204030204" pitchFamily="34" charset="0"/>
            </a:endParaRPr>
          </a:p>
        </p:txBody>
      </p:sp>
      <p:sp>
        <p:nvSpPr>
          <p:cNvPr id="19" name="Rectangle 18">
            <a:extLst>
              <a:ext uri="{FF2B5EF4-FFF2-40B4-BE49-F238E27FC236}">
                <a16:creationId xmlns:a16="http://schemas.microsoft.com/office/drawing/2014/main" id="{3B6525D0-8078-E003-46A7-FFCB83C221E0}"/>
              </a:ext>
            </a:extLst>
          </p:cNvPr>
          <p:cNvSpPr/>
          <p:nvPr userDrawn="1"/>
        </p:nvSpPr>
        <p:spPr>
          <a:xfrm>
            <a:off x="3045437" y="1660596"/>
            <a:ext cx="1918020" cy="436418"/>
          </a:xfrm>
          <a:prstGeom prst="rect">
            <a:avLst/>
          </a:prstGeom>
          <a:solidFill>
            <a:schemeClr val="accent1">
              <a:lumMod val="75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dirty="0">
              <a:solidFill>
                <a:schemeClr val="bg1"/>
              </a:solidFill>
              <a:latin typeface="Franklin Gothic Medium" panose="020B0603020102020204" pitchFamily="34" charset="0"/>
            </a:endParaRPr>
          </a:p>
        </p:txBody>
      </p:sp>
      <p:sp>
        <p:nvSpPr>
          <p:cNvPr id="20" name="Rectangle 19">
            <a:extLst>
              <a:ext uri="{FF2B5EF4-FFF2-40B4-BE49-F238E27FC236}">
                <a16:creationId xmlns:a16="http://schemas.microsoft.com/office/drawing/2014/main" id="{AE6AD059-9160-4AE4-0F86-92FB0AAD082C}"/>
              </a:ext>
            </a:extLst>
          </p:cNvPr>
          <p:cNvSpPr/>
          <p:nvPr userDrawn="1"/>
        </p:nvSpPr>
        <p:spPr>
          <a:xfrm>
            <a:off x="3048192" y="2160555"/>
            <a:ext cx="1915265" cy="323350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dirty="0">
              <a:solidFill>
                <a:sysClr val="windowText" lastClr="000000"/>
              </a:solidFill>
              <a:latin typeface="Franklin Gothic Book" panose="020B0503020102020204" pitchFamily="34" charset="0"/>
              <a:cs typeface="Calibri Light" panose="020F0302020204030204" pitchFamily="34" charset="0"/>
            </a:endParaRPr>
          </a:p>
        </p:txBody>
      </p:sp>
      <p:sp>
        <p:nvSpPr>
          <p:cNvPr id="21" name="Rectangle 20">
            <a:extLst>
              <a:ext uri="{FF2B5EF4-FFF2-40B4-BE49-F238E27FC236}">
                <a16:creationId xmlns:a16="http://schemas.microsoft.com/office/drawing/2014/main" id="{E0F701C0-7A2F-0B95-E95C-07302A14CA56}"/>
              </a:ext>
            </a:extLst>
          </p:cNvPr>
          <p:cNvSpPr/>
          <p:nvPr userDrawn="1"/>
        </p:nvSpPr>
        <p:spPr>
          <a:xfrm>
            <a:off x="5082290" y="1660596"/>
            <a:ext cx="1918020" cy="436418"/>
          </a:xfrm>
          <a:prstGeom prst="rect">
            <a:avLst/>
          </a:prstGeom>
          <a:solidFill>
            <a:schemeClr val="bg2">
              <a:lumMod val="75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dirty="0">
              <a:solidFill>
                <a:schemeClr val="bg1"/>
              </a:solidFill>
              <a:latin typeface="Franklin Gothic Medium" panose="020B0603020102020204" pitchFamily="34" charset="0"/>
            </a:endParaRPr>
          </a:p>
        </p:txBody>
      </p:sp>
      <p:sp>
        <p:nvSpPr>
          <p:cNvPr id="23" name="Rectangle 22">
            <a:extLst>
              <a:ext uri="{FF2B5EF4-FFF2-40B4-BE49-F238E27FC236}">
                <a16:creationId xmlns:a16="http://schemas.microsoft.com/office/drawing/2014/main" id="{AD786ED8-9187-C7FB-F774-CE52A2971FFD}"/>
              </a:ext>
            </a:extLst>
          </p:cNvPr>
          <p:cNvSpPr/>
          <p:nvPr userDrawn="1"/>
        </p:nvSpPr>
        <p:spPr>
          <a:xfrm>
            <a:off x="5085045" y="2160555"/>
            <a:ext cx="1915265" cy="323350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dirty="0">
              <a:solidFill>
                <a:sysClr val="windowText" lastClr="000000"/>
              </a:solidFill>
              <a:latin typeface="Franklin Gothic Book" panose="020B0503020102020204" pitchFamily="34" charset="0"/>
              <a:cs typeface="Calibri Light" panose="020F0302020204030204" pitchFamily="34" charset="0"/>
            </a:endParaRPr>
          </a:p>
        </p:txBody>
      </p:sp>
      <p:sp>
        <p:nvSpPr>
          <p:cNvPr id="24" name="Rectangle 23">
            <a:extLst>
              <a:ext uri="{FF2B5EF4-FFF2-40B4-BE49-F238E27FC236}">
                <a16:creationId xmlns:a16="http://schemas.microsoft.com/office/drawing/2014/main" id="{9A6F5635-02F3-829F-B778-4A766D8D4A2D}"/>
              </a:ext>
            </a:extLst>
          </p:cNvPr>
          <p:cNvSpPr/>
          <p:nvPr userDrawn="1"/>
        </p:nvSpPr>
        <p:spPr>
          <a:xfrm>
            <a:off x="7119143" y="1660596"/>
            <a:ext cx="1918020" cy="436418"/>
          </a:xfrm>
          <a:prstGeom prst="rect">
            <a:avLst/>
          </a:prstGeom>
          <a:solidFill>
            <a:schemeClr val="accent6"/>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dirty="0">
              <a:solidFill>
                <a:schemeClr val="bg1"/>
              </a:solidFill>
              <a:latin typeface="Franklin Gothic Medium" panose="020B0603020102020204" pitchFamily="34" charset="0"/>
            </a:endParaRPr>
          </a:p>
        </p:txBody>
      </p:sp>
      <p:sp>
        <p:nvSpPr>
          <p:cNvPr id="25" name="Rectangle 24">
            <a:extLst>
              <a:ext uri="{FF2B5EF4-FFF2-40B4-BE49-F238E27FC236}">
                <a16:creationId xmlns:a16="http://schemas.microsoft.com/office/drawing/2014/main" id="{3CBD6A50-2E1C-FDDB-2F9B-D9101B8535C5}"/>
              </a:ext>
            </a:extLst>
          </p:cNvPr>
          <p:cNvSpPr/>
          <p:nvPr userDrawn="1"/>
        </p:nvSpPr>
        <p:spPr>
          <a:xfrm>
            <a:off x="7121898" y="2160555"/>
            <a:ext cx="1915265" cy="323350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dirty="0">
              <a:solidFill>
                <a:sysClr val="windowText" lastClr="000000"/>
              </a:solidFill>
              <a:latin typeface="Franklin Gothic Book" panose="020B0503020102020204" pitchFamily="34" charset="0"/>
              <a:cs typeface="Calibri Light" panose="020F0302020204030204" pitchFamily="34" charset="0"/>
            </a:endParaRPr>
          </a:p>
        </p:txBody>
      </p:sp>
      <p:sp>
        <p:nvSpPr>
          <p:cNvPr id="27" name="Rectangle 26">
            <a:extLst>
              <a:ext uri="{FF2B5EF4-FFF2-40B4-BE49-F238E27FC236}">
                <a16:creationId xmlns:a16="http://schemas.microsoft.com/office/drawing/2014/main" id="{B239B4FF-413F-3DBC-C6E4-087C951C5464}"/>
              </a:ext>
            </a:extLst>
          </p:cNvPr>
          <p:cNvSpPr/>
          <p:nvPr userDrawn="1"/>
        </p:nvSpPr>
        <p:spPr>
          <a:xfrm>
            <a:off x="9155998" y="1660596"/>
            <a:ext cx="1918020" cy="436418"/>
          </a:xfrm>
          <a:prstGeom prst="rect">
            <a:avLst/>
          </a:prstGeom>
          <a:solidFill>
            <a:schemeClr val="tx2">
              <a:lumMod val="60000"/>
              <a:lumOff val="40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dirty="0">
              <a:solidFill>
                <a:schemeClr val="bg1"/>
              </a:solidFill>
              <a:latin typeface="Franklin Gothic Medium" panose="020B0603020102020204" pitchFamily="34" charset="0"/>
            </a:endParaRPr>
          </a:p>
        </p:txBody>
      </p:sp>
      <p:sp>
        <p:nvSpPr>
          <p:cNvPr id="28" name="Rectangle 27">
            <a:extLst>
              <a:ext uri="{FF2B5EF4-FFF2-40B4-BE49-F238E27FC236}">
                <a16:creationId xmlns:a16="http://schemas.microsoft.com/office/drawing/2014/main" id="{8CB8434E-9F38-4592-327E-51A570C73E09}"/>
              </a:ext>
            </a:extLst>
          </p:cNvPr>
          <p:cNvSpPr/>
          <p:nvPr userDrawn="1"/>
        </p:nvSpPr>
        <p:spPr>
          <a:xfrm>
            <a:off x="9158753" y="2160555"/>
            <a:ext cx="1915265" cy="323350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dirty="0">
              <a:solidFill>
                <a:sysClr val="windowText" lastClr="000000"/>
              </a:solidFill>
              <a:latin typeface="Franklin Gothic Book" panose="020B0503020102020204" pitchFamily="34" charset="0"/>
              <a:cs typeface="Calibri Light" panose="020F0302020204030204" pitchFamily="34" charset="0"/>
            </a:endParaRPr>
          </a:p>
        </p:txBody>
      </p:sp>
      <p:sp>
        <p:nvSpPr>
          <p:cNvPr id="44" name="Text Placeholder 6">
            <a:extLst>
              <a:ext uri="{FF2B5EF4-FFF2-40B4-BE49-F238E27FC236}">
                <a16:creationId xmlns:a16="http://schemas.microsoft.com/office/drawing/2014/main" id="{1BA8130D-B7F2-9815-5056-6F334D4BBAEF}"/>
              </a:ext>
            </a:extLst>
          </p:cNvPr>
          <p:cNvSpPr>
            <a:spLocks noGrp="1"/>
          </p:cNvSpPr>
          <p:nvPr>
            <p:ph type="body" sz="quarter" idx="10" hasCustomPrompt="1"/>
          </p:nvPr>
        </p:nvSpPr>
        <p:spPr>
          <a:xfrm>
            <a:off x="1008584" y="1783909"/>
            <a:ext cx="1918018" cy="220506"/>
          </a:xfrm>
        </p:spPr>
        <p:txBody>
          <a:bodyPr>
            <a:noAutofit/>
          </a:bodyPr>
          <a:lstStyle>
            <a:lvl1pPr marL="0" indent="0" algn="ctr" fontAlgn="t">
              <a:spcBef>
                <a:spcPts val="0"/>
              </a:spcBef>
              <a:buFontTx/>
              <a:buNone/>
              <a:defRPr sz="1200" baseline="0">
                <a:solidFill>
                  <a:schemeClr val="bg1"/>
                </a:solidFill>
                <a:latin typeface="+mj-lt"/>
              </a:defRPr>
            </a:lvl1pPr>
          </a:lstStyle>
          <a:p>
            <a:pPr lvl="0"/>
            <a:r>
              <a:rPr lang="en-US" dirty="0"/>
              <a:t>Click to edit Subhead</a:t>
            </a:r>
          </a:p>
        </p:txBody>
      </p:sp>
      <p:sp>
        <p:nvSpPr>
          <p:cNvPr id="45" name="Text Placeholder 6">
            <a:extLst>
              <a:ext uri="{FF2B5EF4-FFF2-40B4-BE49-F238E27FC236}">
                <a16:creationId xmlns:a16="http://schemas.microsoft.com/office/drawing/2014/main" id="{A41A66E4-0B84-E1FB-88CD-3E0E6E80C49D}"/>
              </a:ext>
            </a:extLst>
          </p:cNvPr>
          <p:cNvSpPr>
            <a:spLocks noGrp="1"/>
          </p:cNvSpPr>
          <p:nvPr>
            <p:ph type="body" sz="quarter" idx="28" hasCustomPrompt="1"/>
          </p:nvPr>
        </p:nvSpPr>
        <p:spPr>
          <a:xfrm>
            <a:off x="3045438" y="1768552"/>
            <a:ext cx="1918018" cy="220506"/>
          </a:xfrm>
        </p:spPr>
        <p:txBody>
          <a:bodyPr>
            <a:noAutofit/>
          </a:bodyPr>
          <a:lstStyle>
            <a:lvl1pPr marL="0" indent="0" algn="ctr" fontAlgn="t">
              <a:spcBef>
                <a:spcPts val="0"/>
              </a:spcBef>
              <a:buFontTx/>
              <a:buNone/>
              <a:defRPr sz="1200" baseline="0">
                <a:solidFill>
                  <a:schemeClr val="bg1"/>
                </a:solidFill>
                <a:latin typeface="+mj-lt"/>
              </a:defRPr>
            </a:lvl1pPr>
          </a:lstStyle>
          <a:p>
            <a:pPr lvl="0"/>
            <a:r>
              <a:rPr lang="en-US" dirty="0"/>
              <a:t>Click to edit Subhead</a:t>
            </a:r>
          </a:p>
        </p:txBody>
      </p:sp>
      <p:sp>
        <p:nvSpPr>
          <p:cNvPr id="46" name="Text Placeholder 6">
            <a:extLst>
              <a:ext uri="{FF2B5EF4-FFF2-40B4-BE49-F238E27FC236}">
                <a16:creationId xmlns:a16="http://schemas.microsoft.com/office/drawing/2014/main" id="{235E5CE7-3D80-1BB5-DACD-8A63CA927E9A}"/>
              </a:ext>
            </a:extLst>
          </p:cNvPr>
          <p:cNvSpPr>
            <a:spLocks noGrp="1"/>
          </p:cNvSpPr>
          <p:nvPr>
            <p:ph type="body" sz="quarter" idx="29" hasCustomPrompt="1"/>
          </p:nvPr>
        </p:nvSpPr>
        <p:spPr>
          <a:xfrm>
            <a:off x="5082291" y="1768552"/>
            <a:ext cx="1918018" cy="220506"/>
          </a:xfrm>
        </p:spPr>
        <p:txBody>
          <a:bodyPr>
            <a:noAutofit/>
          </a:bodyPr>
          <a:lstStyle>
            <a:lvl1pPr marL="0" indent="0" algn="ctr" fontAlgn="t">
              <a:spcBef>
                <a:spcPts val="0"/>
              </a:spcBef>
              <a:buFontTx/>
              <a:buNone/>
              <a:defRPr sz="1200" baseline="0">
                <a:solidFill>
                  <a:schemeClr val="bg1"/>
                </a:solidFill>
                <a:latin typeface="+mj-lt"/>
              </a:defRPr>
            </a:lvl1pPr>
          </a:lstStyle>
          <a:p>
            <a:pPr lvl="0"/>
            <a:r>
              <a:rPr lang="en-US" dirty="0"/>
              <a:t>Click to edit Subhead</a:t>
            </a:r>
          </a:p>
        </p:txBody>
      </p:sp>
      <p:sp>
        <p:nvSpPr>
          <p:cNvPr id="47" name="Text Placeholder 6">
            <a:extLst>
              <a:ext uri="{FF2B5EF4-FFF2-40B4-BE49-F238E27FC236}">
                <a16:creationId xmlns:a16="http://schemas.microsoft.com/office/drawing/2014/main" id="{685C02D4-EA4F-4962-D397-F6439EC5C6E9}"/>
              </a:ext>
            </a:extLst>
          </p:cNvPr>
          <p:cNvSpPr>
            <a:spLocks noGrp="1"/>
          </p:cNvSpPr>
          <p:nvPr>
            <p:ph type="body" sz="quarter" idx="30" hasCustomPrompt="1"/>
          </p:nvPr>
        </p:nvSpPr>
        <p:spPr>
          <a:xfrm>
            <a:off x="7119145" y="1768552"/>
            <a:ext cx="1918018" cy="220506"/>
          </a:xfrm>
        </p:spPr>
        <p:txBody>
          <a:bodyPr>
            <a:noAutofit/>
          </a:bodyPr>
          <a:lstStyle>
            <a:lvl1pPr marL="0" indent="0" algn="ctr" fontAlgn="t">
              <a:spcBef>
                <a:spcPts val="0"/>
              </a:spcBef>
              <a:buFontTx/>
              <a:buNone/>
              <a:defRPr sz="1200" baseline="0">
                <a:solidFill>
                  <a:schemeClr val="bg1"/>
                </a:solidFill>
                <a:latin typeface="+mj-lt"/>
              </a:defRPr>
            </a:lvl1pPr>
          </a:lstStyle>
          <a:p>
            <a:pPr lvl="0"/>
            <a:r>
              <a:rPr lang="en-US" dirty="0"/>
              <a:t>Click to edit Subhead</a:t>
            </a:r>
          </a:p>
        </p:txBody>
      </p:sp>
      <p:sp>
        <p:nvSpPr>
          <p:cNvPr id="48" name="Text Placeholder 6">
            <a:extLst>
              <a:ext uri="{FF2B5EF4-FFF2-40B4-BE49-F238E27FC236}">
                <a16:creationId xmlns:a16="http://schemas.microsoft.com/office/drawing/2014/main" id="{1F46F0A7-55C4-6BAE-BCB0-157A86C91997}"/>
              </a:ext>
            </a:extLst>
          </p:cNvPr>
          <p:cNvSpPr>
            <a:spLocks noGrp="1"/>
          </p:cNvSpPr>
          <p:nvPr>
            <p:ph type="body" sz="quarter" idx="31" hasCustomPrompt="1"/>
          </p:nvPr>
        </p:nvSpPr>
        <p:spPr>
          <a:xfrm>
            <a:off x="9156000" y="1770870"/>
            <a:ext cx="1918018" cy="220506"/>
          </a:xfrm>
        </p:spPr>
        <p:txBody>
          <a:bodyPr>
            <a:noAutofit/>
          </a:bodyPr>
          <a:lstStyle>
            <a:lvl1pPr marL="0" indent="0" algn="ctr" fontAlgn="t">
              <a:spcBef>
                <a:spcPts val="0"/>
              </a:spcBef>
              <a:buFontTx/>
              <a:buNone/>
              <a:defRPr sz="1200" baseline="0">
                <a:solidFill>
                  <a:schemeClr val="bg1"/>
                </a:solidFill>
                <a:latin typeface="+mj-lt"/>
              </a:defRPr>
            </a:lvl1pPr>
          </a:lstStyle>
          <a:p>
            <a:pPr lvl="0"/>
            <a:r>
              <a:rPr lang="en-US" dirty="0"/>
              <a:t>Click to edit Subhead</a:t>
            </a:r>
          </a:p>
        </p:txBody>
      </p:sp>
      <p:sp>
        <p:nvSpPr>
          <p:cNvPr id="49" name="Text Placeholder 3">
            <a:extLst>
              <a:ext uri="{FF2B5EF4-FFF2-40B4-BE49-F238E27FC236}">
                <a16:creationId xmlns:a16="http://schemas.microsoft.com/office/drawing/2014/main" id="{9E69C3F7-0A3A-FAC2-6540-8BB750E9AA4C}"/>
              </a:ext>
            </a:extLst>
          </p:cNvPr>
          <p:cNvSpPr>
            <a:spLocks noGrp="1"/>
          </p:cNvSpPr>
          <p:nvPr>
            <p:ph type="body" sz="half" idx="2"/>
          </p:nvPr>
        </p:nvSpPr>
        <p:spPr>
          <a:xfrm>
            <a:off x="1117982" y="2312717"/>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0" name="Text Placeholder 3">
            <a:extLst>
              <a:ext uri="{FF2B5EF4-FFF2-40B4-BE49-F238E27FC236}">
                <a16:creationId xmlns:a16="http://schemas.microsoft.com/office/drawing/2014/main" id="{040CB427-2320-1A81-037C-6D83BCA5B36F}"/>
              </a:ext>
            </a:extLst>
          </p:cNvPr>
          <p:cNvSpPr>
            <a:spLocks noGrp="1"/>
          </p:cNvSpPr>
          <p:nvPr>
            <p:ph type="body" sz="half" idx="32"/>
          </p:nvPr>
        </p:nvSpPr>
        <p:spPr>
          <a:xfrm>
            <a:off x="3175312" y="2299864"/>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1" name="Text Placeholder 3">
            <a:extLst>
              <a:ext uri="{FF2B5EF4-FFF2-40B4-BE49-F238E27FC236}">
                <a16:creationId xmlns:a16="http://schemas.microsoft.com/office/drawing/2014/main" id="{3144BCA8-7BD5-8323-CDAB-E5362D78AA68}"/>
              </a:ext>
            </a:extLst>
          </p:cNvPr>
          <p:cNvSpPr>
            <a:spLocks noGrp="1"/>
          </p:cNvSpPr>
          <p:nvPr>
            <p:ph type="body" sz="half" idx="33"/>
          </p:nvPr>
        </p:nvSpPr>
        <p:spPr>
          <a:xfrm>
            <a:off x="5212165" y="2298292"/>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2" name="Text Placeholder 3">
            <a:extLst>
              <a:ext uri="{FF2B5EF4-FFF2-40B4-BE49-F238E27FC236}">
                <a16:creationId xmlns:a16="http://schemas.microsoft.com/office/drawing/2014/main" id="{82EC0719-39BA-B2AB-F29D-3C947DC78925}"/>
              </a:ext>
            </a:extLst>
          </p:cNvPr>
          <p:cNvSpPr>
            <a:spLocks noGrp="1"/>
          </p:cNvSpPr>
          <p:nvPr>
            <p:ph type="body" sz="half" idx="34"/>
          </p:nvPr>
        </p:nvSpPr>
        <p:spPr>
          <a:xfrm>
            <a:off x="7249018" y="2298292"/>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3" name="Text Placeholder 3">
            <a:extLst>
              <a:ext uri="{FF2B5EF4-FFF2-40B4-BE49-F238E27FC236}">
                <a16:creationId xmlns:a16="http://schemas.microsoft.com/office/drawing/2014/main" id="{B939ED29-1A95-3771-8E52-C1F99F848ABD}"/>
              </a:ext>
            </a:extLst>
          </p:cNvPr>
          <p:cNvSpPr>
            <a:spLocks noGrp="1"/>
          </p:cNvSpPr>
          <p:nvPr>
            <p:ph type="body" sz="half" idx="35"/>
          </p:nvPr>
        </p:nvSpPr>
        <p:spPr>
          <a:xfrm>
            <a:off x="9285873" y="2312717"/>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4" name="Text Placeholder 13">
            <a:extLst>
              <a:ext uri="{FF2B5EF4-FFF2-40B4-BE49-F238E27FC236}">
                <a16:creationId xmlns:a16="http://schemas.microsoft.com/office/drawing/2014/main" id="{F45DEB53-8B0A-80C6-DDED-B72344235087}"/>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sp>
        <p:nvSpPr>
          <p:cNvPr id="4" name="Footer Placeholder 3">
            <a:extLst>
              <a:ext uri="{FF2B5EF4-FFF2-40B4-BE49-F238E27FC236}">
                <a16:creationId xmlns:a16="http://schemas.microsoft.com/office/drawing/2014/main" id="{3AE58850-3E44-9220-12DF-98BC6F729C54}"/>
              </a:ext>
            </a:extLst>
          </p:cNvPr>
          <p:cNvSpPr>
            <a:spLocks noGrp="1"/>
          </p:cNvSpPr>
          <p:nvPr>
            <p:ph type="ftr" sz="quarter" idx="36"/>
          </p:nvPr>
        </p:nvSpPr>
        <p:spPr/>
        <p:txBody>
          <a:bodyPr/>
          <a:lstStyle/>
          <a:p>
            <a:pPr algn="r"/>
            <a:r>
              <a:rPr lang="en-US"/>
              <a:t>3/31/23            </a:t>
            </a:r>
            <a:fld id="{2D8F9ACA-D6C0-E54C-B1B8-E9196C9CD104}" type="slidenum">
              <a:rPr lang="en-US" smtClean="0"/>
              <a:pPr algn="r"/>
              <a:t>‹#›</a:t>
            </a:fld>
            <a:endParaRPr lang="en-US" dirty="0"/>
          </a:p>
        </p:txBody>
      </p:sp>
      <p:pic>
        <p:nvPicPr>
          <p:cNvPr id="3" name="Graphic 2">
            <a:extLst>
              <a:ext uri="{FF2B5EF4-FFF2-40B4-BE49-F238E27FC236}">
                <a16:creationId xmlns:a16="http://schemas.microsoft.com/office/drawing/2014/main" id="{A8F5E865-E088-97B5-A33C-4EFCD7756CD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6314" y="6213428"/>
            <a:ext cx="3319462" cy="351472"/>
          </a:xfrm>
          <a:prstGeom prst="rect">
            <a:avLst/>
          </a:prstGeom>
        </p:spPr>
      </p:pic>
    </p:spTree>
    <p:extLst>
      <p:ext uri="{BB962C8B-B14F-4D97-AF65-F5344CB8AC3E}">
        <p14:creationId xmlns:p14="http://schemas.microsoft.com/office/powerpoint/2010/main" val="33475407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hoto with Caption - Black Diagonal">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5610386" y="-9524"/>
            <a:ext cx="6581614" cy="6867524"/>
          </a:xfrm>
          <a:ln>
            <a:noFill/>
          </a:ln>
        </p:spPr>
        <p:txBody>
          <a:bodyPr/>
          <a:lstStyle/>
          <a:p>
            <a:endParaRPr lang="en-US"/>
          </a:p>
        </p:txBody>
      </p:sp>
      <p:sp>
        <p:nvSpPr>
          <p:cNvPr id="5" name="Rectangle 4">
            <a:extLst>
              <a:ext uri="{FF2B5EF4-FFF2-40B4-BE49-F238E27FC236}">
                <a16:creationId xmlns:a16="http://schemas.microsoft.com/office/drawing/2014/main" id="{3500C207-AC1E-087B-DE95-A55BC82CAF9A}"/>
              </a:ext>
            </a:extLst>
          </p:cNvPr>
          <p:cNvSpPr/>
          <p:nvPr userDrawn="1"/>
        </p:nvSpPr>
        <p:spPr>
          <a:xfrm>
            <a:off x="0" y="-9440"/>
            <a:ext cx="7284203" cy="6882938"/>
          </a:xfrm>
          <a:custGeom>
            <a:avLst/>
            <a:gdLst>
              <a:gd name="connsiteX0" fmla="*/ 0 w 7284203"/>
              <a:gd name="connsiteY0" fmla="*/ 0 h 6867440"/>
              <a:gd name="connsiteX1" fmla="*/ 7284203 w 7284203"/>
              <a:gd name="connsiteY1" fmla="*/ 0 h 6867440"/>
              <a:gd name="connsiteX2" fmla="*/ 7284203 w 7284203"/>
              <a:gd name="connsiteY2" fmla="*/ 6867440 h 6867440"/>
              <a:gd name="connsiteX3" fmla="*/ 0 w 7284203"/>
              <a:gd name="connsiteY3" fmla="*/ 6867440 h 6867440"/>
              <a:gd name="connsiteX4" fmla="*/ 0 w 7284203"/>
              <a:gd name="connsiteY4" fmla="*/ 0 h 6867440"/>
              <a:gd name="connsiteX0" fmla="*/ 0 w 7284203"/>
              <a:gd name="connsiteY0" fmla="*/ 0 h 6867440"/>
              <a:gd name="connsiteX1" fmla="*/ 7284203 w 7284203"/>
              <a:gd name="connsiteY1" fmla="*/ 0 h 6867440"/>
              <a:gd name="connsiteX2" fmla="*/ 5114441 w 7284203"/>
              <a:gd name="connsiteY2" fmla="*/ 6867440 h 6867440"/>
              <a:gd name="connsiteX3" fmla="*/ 0 w 7284203"/>
              <a:gd name="connsiteY3" fmla="*/ 6867440 h 6867440"/>
              <a:gd name="connsiteX4" fmla="*/ 0 w 7284203"/>
              <a:gd name="connsiteY4" fmla="*/ 0 h 6867440"/>
              <a:gd name="connsiteX0" fmla="*/ 0 w 7284203"/>
              <a:gd name="connsiteY0" fmla="*/ 0 h 6882938"/>
              <a:gd name="connsiteX1" fmla="*/ 7284203 w 7284203"/>
              <a:gd name="connsiteY1" fmla="*/ 0 h 6882938"/>
              <a:gd name="connsiteX2" fmla="*/ 5610386 w 7284203"/>
              <a:gd name="connsiteY2" fmla="*/ 6882938 h 6882938"/>
              <a:gd name="connsiteX3" fmla="*/ 0 w 7284203"/>
              <a:gd name="connsiteY3" fmla="*/ 6867440 h 6882938"/>
              <a:gd name="connsiteX4" fmla="*/ 0 w 7284203"/>
              <a:gd name="connsiteY4" fmla="*/ 0 h 688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4203" h="6882938">
                <a:moveTo>
                  <a:pt x="0" y="0"/>
                </a:moveTo>
                <a:lnTo>
                  <a:pt x="7284203" y="0"/>
                </a:lnTo>
                <a:lnTo>
                  <a:pt x="5610386" y="6882938"/>
                </a:lnTo>
                <a:lnTo>
                  <a:pt x="0" y="6867440"/>
                </a:lnTo>
                <a:lnTo>
                  <a:pt x="0" y="0"/>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B2696218-EA6F-DE53-DF14-6383AEA46217}"/>
              </a:ext>
            </a:extLst>
          </p:cNvPr>
          <p:cNvSpPr>
            <a:spLocks noGrp="1"/>
          </p:cNvSpPr>
          <p:nvPr>
            <p:ph type="title"/>
          </p:nvPr>
        </p:nvSpPr>
        <p:spPr>
          <a:xfrm>
            <a:off x="1142005" y="891153"/>
            <a:ext cx="3932237" cy="1600200"/>
          </a:xfrm>
        </p:spPr>
        <p:txBody>
          <a:bodyPr anchor="b"/>
          <a:lstStyle>
            <a:lvl1pPr>
              <a:defRPr sz="3200">
                <a:solidFill>
                  <a:schemeClr val="bg1"/>
                </a:solidFill>
              </a:defRPr>
            </a:lvl1pPr>
          </a:lstStyle>
          <a:p>
            <a:r>
              <a:rPr lang="en-US" dirty="0"/>
              <a:t>Click to edit Master title style</a:t>
            </a:r>
          </a:p>
        </p:txBody>
      </p:sp>
      <p:sp>
        <p:nvSpPr>
          <p:cNvPr id="12" name="Text Placeholder 3">
            <a:extLst>
              <a:ext uri="{FF2B5EF4-FFF2-40B4-BE49-F238E27FC236}">
                <a16:creationId xmlns:a16="http://schemas.microsoft.com/office/drawing/2014/main" id="{4B620EBE-30BB-D534-67D3-D8578AA6839B}"/>
              </a:ext>
            </a:extLst>
          </p:cNvPr>
          <p:cNvSpPr>
            <a:spLocks noGrp="1"/>
          </p:cNvSpPr>
          <p:nvPr>
            <p:ph type="body" sz="half" idx="2"/>
          </p:nvPr>
        </p:nvSpPr>
        <p:spPr>
          <a:xfrm>
            <a:off x="1142005" y="2491353"/>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 name="Footer Placeholder 1">
            <a:extLst>
              <a:ext uri="{FF2B5EF4-FFF2-40B4-BE49-F238E27FC236}">
                <a16:creationId xmlns:a16="http://schemas.microsoft.com/office/drawing/2014/main" id="{6A0ED9A8-0DA3-BC24-94A1-086C8ECA8189}"/>
              </a:ext>
            </a:extLst>
          </p:cNvPr>
          <p:cNvSpPr>
            <a:spLocks noGrp="1"/>
          </p:cNvSpPr>
          <p:nvPr>
            <p:ph type="ftr" sz="quarter" idx="12"/>
          </p:nvPr>
        </p:nvSpPr>
        <p:spPr/>
        <p:txBody>
          <a:bodyPr/>
          <a:lstStyle/>
          <a:p>
            <a:pPr algn="r"/>
            <a:r>
              <a:rPr lang="en-US"/>
              <a:t>3/31/23            ‹#›</a:t>
            </a:r>
            <a:endParaRPr lang="en-US" dirty="0"/>
          </a:p>
        </p:txBody>
      </p:sp>
    </p:spTree>
    <p:extLst>
      <p:ext uri="{BB962C8B-B14F-4D97-AF65-F5344CB8AC3E}">
        <p14:creationId xmlns:p14="http://schemas.microsoft.com/office/powerpoint/2010/main" val="15463748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to with Caption - White Diagonal">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5610386" y="-9525"/>
            <a:ext cx="6581614" cy="6892463"/>
          </a:xfrm>
          <a:ln>
            <a:noFill/>
          </a:ln>
        </p:spPr>
        <p:txBody>
          <a:bodyPr/>
          <a:lstStyle/>
          <a:p>
            <a:endParaRPr lang="en-US"/>
          </a:p>
        </p:txBody>
      </p:sp>
      <p:sp>
        <p:nvSpPr>
          <p:cNvPr id="5" name="Rectangle 4">
            <a:extLst>
              <a:ext uri="{FF2B5EF4-FFF2-40B4-BE49-F238E27FC236}">
                <a16:creationId xmlns:a16="http://schemas.microsoft.com/office/drawing/2014/main" id="{3500C207-AC1E-087B-DE95-A55BC82CAF9A}"/>
              </a:ext>
            </a:extLst>
          </p:cNvPr>
          <p:cNvSpPr/>
          <p:nvPr userDrawn="1"/>
        </p:nvSpPr>
        <p:spPr>
          <a:xfrm>
            <a:off x="0" y="0"/>
            <a:ext cx="7284203" cy="6882938"/>
          </a:xfrm>
          <a:custGeom>
            <a:avLst/>
            <a:gdLst>
              <a:gd name="connsiteX0" fmla="*/ 0 w 7284203"/>
              <a:gd name="connsiteY0" fmla="*/ 0 h 6867440"/>
              <a:gd name="connsiteX1" fmla="*/ 7284203 w 7284203"/>
              <a:gd name="connsiteY1" fmla="*/ 0 h 6867440"/>
              <a:gd name="connsiteX2" fmla="*/ 7284203 w 7284203"/>
              <a:gd name="connsiteY2" fmla="*/ 6867440 h 6867440"/>
              <a:gd name="connsiteX3" fmla="*/ 0 w 7284203"/>
              <a:gd name="connsiteY3" fmla="*/ 6867440 h 6867440"/>
              <a:gd name="connsiteX4" fmla="*/ 0 w 7284203"/>
              <a:gd name="connsiteY4" fmla="*/ 0 h 6867440"/>
              <a:gd name="connsiteX0" fmla="*/ 0 w 7284203"/>
              <a:gd name="connsiteY0" fmla="*/ 0 h 6867440"/>
              <a:gd name="connsiteX1" fmla="*/ 7284203 w 7284203"/>
              <a:gd name="connsiteY1" fmla="*/ 0 h 6867440"/>
              <a:gd name="connsiteX2" fmla="*/ 5114441 w 7284203"/>
              <a:gd name="connsiteY2" fmla="*/ 6867440 h 6867440"/>
              <a:gd name="connsiteX3" fmla="*/ 0 w 7284203"/>
              <a:gd name="connsiteY3" fmla="*/ 6867440 h 6867440"/>
              <a:gd name="connsiteX4" fmla="*/ 0 w 7284203"/>
              <a:gd name="connsiteY4" fmla="*/ 0 h 6867440"/>
              <a:gd name="connsiteX0" fmla="*/ 0 w 7284203"/>
              <a:gd name="connsiteY0" fmla="*/ 0 h 6882938"/>
              <a:gd name="connsiteX1" fmla="*/ 7284203 w 7284203"/>
              <a:gd name="connsiteY1" fmla="*/ 0 h 6882938"/>
              <a:gd name="connsiteX2" fmla="*/ 5610386 w 7284203"/>
              <a:gd name="connsiteY2" fmla="*/ 6882938 h 6882938"/>
              <a:gd name="connsiteX3" fmla="*/ 0 w 7284203"/>
              <a:gd name="connsiteY3" fmla="*/ 6867440 h 6882938"/>
              <a:gd name="connsiteX4" fmla="*/ 0 w 7284203"/>
              <a:gd name="connsiteY4" fmla="*/ 0 h 688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4203" h="6882938">
                <a:moveTo>
                  <a:pt x="0" y="0"/>
                </a:moveTo>
                <a:lnTo>
                  <a:pt x="7284203" y="0"/>
                </a:lnTo>
                <a:lnTo>
                  <a:pt x="5610386" y="6882938"/>
                </a:lnTo>
                <a:lnTo>
                  <a:pt x="0" y="6867440"/>
                </a:lnTo>
                <a:lnTo>
                  <a:pt x="0" y="0"/>
                </a:lnTo>
                <a:close/>
              </a:path>
            </a:pathLst>
          </a:cu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B2696218-EA6F-DE53-DF14-6383AEA46217}"/>
              </a:ext>
            </a:extLst>
          </p:cNvPr>
          <p:cNvSpPr>
            <a:spLocks noGrp="1"/>
          </p:cNvSpPr>
          <p:nvPr>
            <p:ph type="title" hasCustomPrompt="1"/>
          </p:nvPr>
        </p:nvSpPr>
        <p:spPr>
          <a:xfrm>
            <a:off x="1142005" y="891153"/>
            <a:ext cx="3932237" cy="1600200"/>
          </a:xfrm>
        </p:spPr>
        <p:txBody>
          <a:bodyPr anchor="b"/>
          <a:lstStyle>
            <a:lvl1pPr>
              <a:defRPr sz="3200">
                <a:solidFill>
                  <a:schemeClr val="tx1"/>
                </a:solidFill>
              </a:defRPr>
            </a:lvl1pPr>
          </a:lstStyle>
          <a:p>
            <a:r>
              <a:rPr lang="en-US" dirty="0"/>
              <a:t>Click to add title</a:t>
            </a:r>
          </a:p>
        </p:txBody>
      </p:sp>
      <p:sp>
        <p:nvSpPr>
          <p:cNvPr id="12" name="Text Placeholder 3">
            <a:extLst>
              <a:ext uri="{FF2B5EF4-FFF2-40B4-BE49-F238E27FC236}">
                <a16:creationId xmlns:a16="http://schemas.microsoft.com/office/drawing/2014/main" id="{4B620EBE-30BB-D534-67D3-D8578AA6839B}"/>
              </a:ext>
            </a:extLst>
          </p:cNvPr>
          <p:cNvSpPr>
            <a:spLocks noGrp="1"/>
          </p:cNvSpPr>
          <p:nvPr>
            <p:ph type="body" sz="half" idx="2"/>
          </p:nvPr>
        </p:nvSpPr>
        <p:spPr>
          <a:xfrm>
            <a:off x="1142005" y="2491353"/>
            <a:ext cx="3932237"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 name="Footer Placeholder 1">
            <a:extLst>
              <a:ext uri="{FF2B5EF4-FFF2-40B4-BE49-F238E27FC236}">
                <a16:creationId xmlns:a16="http://schemas.microsoft.com/office/drawing/2014/main" id="{7511E696-D9D7-67E3-048E-80603F311A2E}"/>
              </a:ext>
            </a:extLst>
          </p:cNvPr>
          <p:cNvSpPr>
            <a:spLocks noGrp="1"/>
          </p:cNvSpPr>
          <p:nvPr>
            <p:ph type="ftr" sz="quarter" idx="12"/>
          </p:nvPr>
        </p:nvSpPr>
        <p:spPr/>
        <p:txBody>
          <a:bodyPr/>
          <a:lstStyle/>
          <a:p>
            <a:pPr algn="r"/>
            <a:r>
              <a:rPr lang="en-US"/>
              <a:t>3/31/23            ‹#›</a:t>
            </a:r>
            <a:endParaRPr lang="en-US" dirty="0"/>
          </a:p>
        </p:txBody>
      </p:sp>
    </p:spTree>
    <p:extLst>
      <p:ext uri="{BB962C8B-B14F-4D97-AF65-F5344CB8AC3E}">
        <p14:creationId xmlns:p14="http://schemas.microsoft.com/office/powerpoint/2010/main" val="39415020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nd Slide - Black">
    <p:bg>
      <p:bgPr>
        <a:solidFill>
          <a:schemeClr val="tx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sp>
        <p:nvSpPr>
          <p:cNvPr id="6" name="Triangle 5">
            <a:extLst>
              <a:ext uri="{FF2B5EF4-FFF2-40B4-BE49-F238E27FC236}">
                <a16:creationId xmlns:a16="http://schemas.microsoft.com/office/drawing/2014/main" id="{47BD40D6-A6F9-8B8C-560F-0C7A97097E8F}"/>
              </a:ext>
            </a:extLst>
          </p:cNvPr>
          <p:cNvSpPr/>
          <p:nvPr userDrawn="1"/>
        </p:nvSpPr>
        <p:spPr>
          <a:xfrm>
            <a:off x="9954706" y="-9439"/>
            <a:ext cx="2246721" cy="6867440"/>
          </a:xfrm>
          <a:custGeom>
            <a:avLst/>
            <a:gdLst>
              <a:gd name="connsiteX0" fmla="*/ 0 w 2243579"/>
              <a:gd name="connsiteY0" fmla="*/ 0 h 6881568"/>
              <a:gd name="connsiteX1" fmla="*/ 2243579 w 2243579"/>
              <a:gd name="connsiteY1" fmla="*/ 0 h 6881568"/>
              <a:gd name="connsiteX2" fmla="*/ 2243579 w 2243579"/>
              <a:gd name="connsiteY2" fmla="*/ 6881568 h 6881568"/>
              <a:gd name="connsiteX3" fmla="*/ 0 w 2243579"/>
              <a:gd name="connsiteY3" fmla="*/ 6881568 h 6881568"/>
              <a:gd name="connsiteX4" fmla="*/ 0 w 2243579"/>
              <a:gd name="connsiteY4" fmla="*/ 0 h 6881568"/>
              <a:gd name="connsiteX0" fmla="*/ 1300899 w 2243579"/>
              <a:gd name="connsiteY0" fmla="*/ 565608 h 6881568"/>
              <a:gd name="connsiteX1" fmla="*/ 2243579 w 2243579"/>
              <a:gd name="connsiteY1" fmla="*/ 0 h 6881568"/>
              <a:gd name="connsiteX2" fmla="*/ 2243579 w 2243579"/>
              <a:gd name="connsiteY2" fmla="*/ 6881568 h 6881568"/>
              <a:gd name="connsiteX3" fmla="*/ 0 w 2243579"/>
              <a:gd name="connsiteY3" fmla="*/ 6881568 h 6881568"/>
              <a:gd name="connsiteX4" fmla="*/ 1300899 w 2243579"/>
              <a:gd name="connsiteY4" fmla="*/ 565608 h 6881568"/>
              <a:gd name="connsiteX0" fmla="*/ 1602557 w 2243579"/>
              <a:gd name="connsiteY0" fmla="*/ 18854 h 6881568"/>
              <a:gd name="connsiteX1" fmla="*/ 2243579 w 2243579"/>
              <a:gd name="connsiteY1" fmla="*/ 0 h 6881568"/>
              <a:gd name="connsiteX2" fmla="*/ 2243579 w 2243579"/>
              <a:gd name="connsiteY2" fmla="*/ 6881568 h 6881568"/>
              <a:gd name="connsiteX3" fmla="*/ 0 w 2243579"/>
              <a:gd name="connsiteY3" fmla="*/ 6881568 h 6881568"/>
              <a:gd name="connsiteX4" fmla="*/ 1602557 w 2243579"/>
              <a:gd name="connsiteY4" fmla="*/ 18854 h 6881568"/>
              <a:gd name="connsiteX0" fmla="*/ 1319753 w 1960775"/>
              <a:gd name="connsiteY0" fmla="*/ 18854 h 6881568"/>
              <a:gd name="connsiteX1" fmla="*/ 1960775 w 1960775"/>
              <a:gd name="connsiteY1" fmla="*/ 0 h 6881568"/>
              <a:gd name="connsiteX2" fmla="*/ 1960775 w 1960775"/>
              <a:gd name="connsiteY2" fmla="*/ 6881568 h 6881568"/>
              <a:gd name="connsiteX3" fmla="*/ 0 w 1960775"/>
              <a:gd name="connsiteY3" fmla="*/ 6806154 h 6881568"/>
              <a:gd name="connsiteX4" fmla="*/ 1319753 w 1960775"/>
              <a:gd name="connsiteY4" fmla="*/ 18854 h 6881568"/>
              <a:gd name="connsiteX0" fmla="*/ 1593130 w 2234152"/>
              <a:gd name="connsiteY0" fmla="*/ 18854 h 6881569"/>
              <a:gd name="connsiteX1" fmla="*/ 2234152 w 2234152"/>
              <a:gd name="connsiteY1" fmla="*/ 0 h 6881569"/>
              <a:gd name="connsiteX2" fmla="*/ 2234152 w 2234152"/>
              <a:gd name="connsiteY2" fmla="*/ 6881568 h 6881569"/>
              <a:gd name="connsiteX3" fmla="*/ 0 w 2234152"/>
              <a:gd name="connsiteY3" fmla="*/ 6881569 h 6881569"/>
              <a:gd name="connsiteX4" fmla="*/ 1593130 w 2234152"/>
              <a:gd name="connsiteY4" fmla="*/ 18854 h 6881569"/>
              <a:gd name="connsiteX0" fmla="*/ 1583717 w 2234152"/>
              <a:gd name="connsiteY0" fmla="*/ 9420 h 6881569"/>
              <a:gd name="connsiteX1" fmla="*/ 2234152 w 2234152"/>
              <a:gd name="connsiteY1" fmla="*/ 0 h 6881569"/>
              <a:gd name="connsiteX2" fmla="*/ 2234152 w 2234152"/>
              <a:gd name="connsiteY2" fmla="*/ 6881568 h 6881569"/>
              <a:gd name="connsiteX3" fmla="*/ 0 w 2234152"/>
              <a:gd name="connsiteY3" fmla="*/ 6881569 h 6881569"/>
              <a:gd name="connsiteX4" fmla="*/ 1583717 w 2234152"/>
              <a:gd name="connsiteY4" fmla="*/ 9420 h 6881569"/>
              <a:gd name="connsiteX0" fmla="*/ 1583717 w 2243566"/>
              <a:gd name="connsiteY0" fmla="*/ 0 h 6872149"/>
              <a:gd name="connsiteX1" fmla="*/ 2243566 w 2243566"/>
              <a:gd name="connsiteY1" fmla="*/ 12 h 6872149"/>
              <a:gd name="connsiteX2" fmla="*/ 2234152 w 2243566"/>
              <a:gd name="connsiteY2" fmla="*/ 6872148 h 6872149"/>
              <a:gd name="connsiteX3" fmla="*/ 0 w 2243566"/>
              <a:gd name="connsiteY3" fmla="*/ 6872149 h 6872149"/>
              <a:gd name="connsiteX4" fmla="*/ 1583717 w 2243566"/>
              <a:gd name="connsiteY4" fmla="*/ 0 h 687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566" h="6872149">
                <a:moveTo>
                  <a:pt x="1583717" y="0"/>
                </a:moveTo>
                <a:lnTo>
                  <a:pt x="2243566" y="12"/>
                </a:lnTo>
                <a:lnTo>
                  <a:pt x="2234152" y="6872148"/>
                </a:lnTo>
                <a:lnTo>
                  <a:pt x="0" y="6872149"/>
                </a:lnTo>
                <a:lnTo>
                  <a:pt x="1583717" y="0"/>
                </a:lnTo>
                <a:close/>
              </a:path>
            </a:pathLst>
          </a:custGeom>
          <a:solidFill>
            <a:srgbClr val="CFB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11870E27-202E-F717-3FB6-D69451DF1391}"/>
              </a:ext>
            </a:extLst>
          </p:cNvPr>
          <p:cNvSpPr>
            <a:spLocks noGrp="1"/>
          </p:cNvSpPr>
          <p:nvPr>
            <p:ph type="title" hasCustomPrompt="1"/>
          </p:nvPr>
        </p:nvSpPr>
        <p:spPr>
          <a:xfrm>
            <a:off x="805070" y="2466280"/>
            <a:ext cx="7981645" cy="719757"/>
          </a:xfrm>
        </p:spPr>
        <p:txBody>
          <a:bodyPr>
            <a:noAutofit/>
          </a:bodyPr>
          <a:lstStyle>
            <a:lvl1pPr>
              <a:defRPr sz="9600" cap="none">
                <a:solidFill>
                  <a:schemeClr val="bg1"/>
                </a:solidFill>
              </a:defRPr>
            </a:lvl1pPr>
          </a:lstStyle>
          <a:p>
            <a:r>
              <a:rPr lang="en-US" dirty="0"/>
              <a:t>THANK YOU</a:t>
            </a:r>
          </a:p>
        </p:txBody>
      </p:sp>
      <p:sp>
        <p:nvSpPr>
          <p:cNvPr id="9" name="Text Placeholder 8">
            <a:extLst>
              <a:ext uri="{FF2B5EF4-FFF2-40B4-BE49-F238E27FC236}">
                <a16:creationId xmlns:a16="http://schemas.microsoft.com/office/drawing/2014/main" id="{3F3E966E-ACAB-E285-70D0-66AC08DF1386}"/>
              </a:ext>
            </a:extLst>
          </p:cNvPr>
          <p:cNvSpPr>
            <a:spLocks noGrp="1"/>
          </p:cNvSpPr>
          <p:nvPr>
            <p:ph type="body" sz="quarter" idx="10" hasCustomPrompt="1"/>
          </p:nvPr>
        </p:nvSpPr>
        <p:spPr>
          <a:xfrm>
            <a:off x="924339" y="3434010"/>
            <a:ext cx="7874567" cy="449263"/>
          </a:xfrm>
        </p:spPr>
        <p:txBody>
          <a:bodyPr>
            <a:normAutofit/>
          </a:bodyPr>
          <a:lstStyle>
            <a:lvl1pPr marL="0" indent="0">
              <a:buFontTx/>
              <a:buNone/>
              <a:defRPr sz="1800">
                <a:solidFill>
                  <a:schemeClr val="bg2"/>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add contact info</a:t>
            </a:r>
          </a:p>
        </p:txBody>
      </p:sp>
      <p:pic>
        <p:nvPicPr>
          <p:cNvPr id="3" name="Graphic 2">
            <a:extLst>
              <a:ext uri="{FF2B5EF4-FFF2-40B4-BE49-F238E27FC236}">
                <a16:creationId xmlns:a16="http://schemas.microsoft.com/office/drawing/2014/main" id="{31083D58-8F40-2C83-3C95-B3600806D5B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3257" y="5676496"/>
            <a:ext cx="4446518" cy="470808"/>
          </a:xfrm>
          <a:prstGeom prst="rect">
            <a:avLst/>
          </a:prstGeom>
        </p:spPr>
      </p:pic>
    </p:spTree>
    <p:extLst>
      <p:ext uri="{BB962C8B-B14F-4D97-AF65-F5344CB8AC3E}">
        <p14:creationId xmlns:p14="http://schemas.microsoft.com/office/powerpoint/2010/main" val="7036539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nd Slide - Gold">
    <p:bg>
      <p:bgPr>
        <a:solidFill>
          <a:schemeClr val="accent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pic>
        <p:nvPicPr>
          <p:cNvPr id="4" name="Purdue Logo" descr="Purdue Logo">
            <a:extLst>
              <a:ext uri="{FF2B5EF4-FFF2-40B4-BE49-F238E27FC236}">
                <a16:creationId xmlns:a16="http://schemas.microsoft.com/office/drawing/2014/main" id="{BA4B2908-555F-78CD-D5EA-D087520FF3FF}"/>
              </a:ext>
            </a:extLst>
          </p:cNvPr>
          <p:cNvPicPr>
            <a:picLocks noChangeAspect="1"/>
          </p:cNvPicPr>
          <p:nvPr userDrawn="1"/>
        </p:nvPicPr>
        <p:blipFill>
          <a:blip r:embed="rId3"/>
          <a:stretch>
            <a:fillRect/>
          </a:stretch>
        </p:blipFill>
        <p:spPr>
          <a:xfrm>
            <a:off x="1034143" y="5756156"/>
            <a:ext cx="2709200" cy="484940"/>
          </a:xfrm>
          <a:prstGeom prst="rect">
            <a:avLst/>
          </a:prstGeom>
        </p:spPr>
      </p:pic>
      <p:sp>
        <p:nvSpPr>
          <p:cNvPr id="3" name="Title 6">
            <a:extLst>
              <a:ext uri="{FF2B5EF4-FFF2-40B4-BE49-F238E27FC236}">
                <a16:creationId xmlns:a16="http://schemas.microsoft.com/office/drawing/2014/main" id="{1648B145-A545-0D6D-AFF0-0F715C90759F}"/>
              </a:ext>
            </a:extLst>
          </p:cNvPr>
          <p:cNvSpPr>
            <a:spLocks noGrp="1"/>
          </p:cNvSpPr>
          <p:nvPr>
            <p:ph type="title" hasCustomPrompt="1"/>
          </p:nvPr>
        </p:nvSpPr>
        <p:spPr>
          <a:xfrm>
            <a:off x="805070" y="2466280"/>
            <a:ext cx="7981645" cy="719757"/>
          </a:xfrm>
        </p:spPr>
        <p:txBody>
          <a:bodyPr>
            <a:noAutofit/>
          </a:bodyPr>
          <a:lstStyle>
            <a:lvl1pPr>
              <a:defRPr sz="9600" cap="none">
                <a:solidFill>
                  <a:schemeClr val="tx1"/>
                </a:solidFill>
              </a:defRPr>
            </a:lvl1pPr>
          </a:lstStyle>
          <a:p>
            <a:r>
              <a:rPr lang="en-US" dirty="0"/>
              <a:t>THANK YOU</a:t>
            </a:r>
          </a:p>
        </p:txBody>
      </p:sp>
      <p:sp>
        <p:nvSpPr>
          <p:cNvPr id="5" name="Text Placeholder 8">
            <a:extLst>
              <a:ext uri="{FF2B5EF4-FFF2-40B4-BE49-F238E27FC236}">
                <a16:creationId xmlns:a16="http://schemas.microsoft.com/office/drawing/2014/main" id="{E3D40940-377F-6BBC-02CB-083B672BF56B}"/>
              </a:ext>
            </a:extLst>
          </p:cNvPr>
          <p:cNvSpPr>
            <a:spLocks noGrp="1"/>
          </p:cNvSpPr>
          <p:nvPr>
            <p:ph type="body" sz="quarter" idx="10" hasCustomPrompt="1"/>
          </p:nvPr>
        </p:nvSpPr>
        <p:spPr>
          <a:xfrm>
            <a:off x="924339" y="3434010"/>
            <a:ext cx="7874567" cy="449263"/>
          </a:xfrm>
        </p:spPr>
        <p:txBody>
          <a:bodyPr>
            <a:normAutofit/>
          </a:bodyPr>
          <a:lstStyle>
            <a:lvl1pPr marL="0" indent="0">
              <a:buFontTx/>
              <a:buNone/>
              <a:defRPr sz="1800">
                <a:solidFill>
                  <a:schemeClr val="tx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add contact info</a:t>
            </a:r>
          </a:p>
        </p:txBody>
      </p:sp>
    </p:spTree>
    <p:extLst>
      <p:ext uri="{BB962C8B-B14F-4D97-AF65-F5344CB8AC3E}">
        <p14:creationId xmlns:p14="http://schemas.microsoft.com/office/powerpoint/2010/main" val="1618025383"/>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th Photo">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34176D92-8FAB-782E-E607-5D0C5CC9C2A2}"/>
              </a:ext>
            </a:extLst>
          </p:cNvPr>
          <p:cNvSpPr>
            <a:spLocks noGrp="1"/>
          </p:cNvSpPr>
          <p:nvPr>
            <p:ph type="pic" idx="1"/>
          </p:nvPr>
        </p:nvSpPr>
        <p:spPr>
          <a:xfrm>
            <a:off x="0" y="0"/>
            <a:ext cx="12192000" cy="6858000"/>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 name="Title 1">
            <a:extLst>
              <a:ext uri="{FF2B5EF4-FFF2-40B4-BE49-F238E27FC236}">
                <a16:creationId xmlns:a16="http://schemas.microsoft.com/office/drawing/2014/main" id="{85FDAFB6-8BB6-ADBB-6574-5B0C25E7BDDF}"/>
              </a:ext>
            </a:extLst>
          </p:cNvPr>
          <p:cNvSpPr>
            <a:spLocks noGrp="1"/>
          </p:cNvSpPr>
          <p:nvPr>
            <p:ph type="title"/>
          </p:nvPr>
        </p:nvSpPr>
        <p:spPr>
          <a:xfrm>
            <a:off x="478972" y="4671391"/>
            <a:ext cx="11266714" cy="1401419"/>
          </a:xfrm>
        </p:spPr>
        <p:txBody>
          <a:bodyPr/>
          <a:lstStyle>
            <a:lvl1pPr algn="ctr">
              <a:defRPr/>
            </a:lvl1pPr>
          </a:lstStyle>
          <a:p>
            <a:r>
              <a:rPr lang="en-US" dirty="0"/>
              <a:t>Click to edit Master title style</a:t>
            </a:r>
          </a:p>
        </p:txBody>
      </p:sp>
      <p:sp>
        <p:nvSpPr>
          <p:cNvPr id="6" name="Text Placeholder 8">
            <a:extLst>
              <a:ext uri="{FF2B5EF4-FFF2-40B4-BE49-F238E27FC236}">
                <a16:creationId xmlns:a16="http://schemas.microsoft.com/office/drawing/2014/main" id="{5FF931D0-D7E7-D9E1-3CCC-83299A09228A}"/>
              </a:ext>
            </a:extLst>
          </p:cNvPr>
          <p:cNvSpPr>
            <a:spLocks noGrp="1"/>
          </p:cNvSpPr>
          <p:nvPr>
            <p:ph type="body" sz="quarter" idx="10" hasCustomPrompt="1"/>
          </p:nvPr>
        </p:nvSpPr>
        <p:spPr>
          <a:xfrm>
            <a:off x="478972" y="6085510"/>
            <a:ext cx="11266714" cy="449263"/>
          </a:xfrm>
        </p:spPr>
        <p:txBody>
          <a:bodyPr>
            <a:noAutofit/>
          </a:bodyPr>
          <a:lstStyle>
            <a:lvl1pPr marL="0" indent="0" algn="ctr">
              <a:buFontTx/>
              <a:buNone/>
              <a:defRPr sz="2000" b="1">
                <a:solidFill>
                  <a:schemeClr val="tx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Subtitle style</a:t>
            </a:r>
          </a:p>
        </p:txBody>
      </p:sp>
    </p:spTree>
    <p:extLst>
      <p:ext uri="{BB962C8B-B14F-4D97-AF65-F5344CB8AC3E}">
        <p14:creationId xmlns:p14="http://schemas.microsoft.com/office/powerpoint/2010/main" val="35866111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hoto">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0" y="-9525"/>
            <a:ext cx="12192000" cy="6892463"/>
          </a:xfrm>
          <a:ln>
            <a:noFill/>
          </a:ln>
        </p:spPr>
        <p:txBody>
          <a:bodyPr/>
          <a:lstStyle/>
          <a:p>
            <a:endParaRPr lang="en-US"/>
          </a:p>
        </p:txBody>
      </p:sp>
      <p:sp>
        <p:nvSpPr>
          <p:cNvPr id="2" name="Footer Placeholder 1">
            <a:extLst>
              <a:ext uri="{FF2B5EF4-FFF2-40B4-BE49-F238E27FC236}">
                <a16:creationId xmlns:a16="http://schemas.microsoft.com/office/drawing/2014/main" id="{DCA0E95C-D44C-0BD3-29E1-C39EBAC823AE}"/>
              </a:ext>
            </a:extLst>
          </p:cNvPr>
          <p:cNvSpPr>
            <a:spLocks noGrp="1"/>
          </p:cNvSpPr>
          <p:nvPr>
            <p:ph type="ftr" sz="quarter" idx="12"/>
          </p:nvPr>
        </p:nvSpPr>
        <p:spPr/>
        <p:txBody>
          <a:bodyPr/>
          <a:lstStyle/>
          <a:p>
            <a:pPr algn="r"/>
            <a:r>
              <a:rPr lang="en-US"/>
              <a:t>3/31/23            ‹#›</a:t>
            </a:r>
            <a:endParaRPr lang="en-US" dirty="0"/>
          </a:p>
        </p:txBody>
      </p:sp>
    </p:spTree>
    <p:extLst>
      <p:ext uri="{BB962C8B-B14F-4D97-AF65-F5344CB8AC3E}">
        <p14:creationId xmlns:p14="http://schemas.microsoft.com/office/powerpoint/2010/main" val="2604212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with Copy">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57199" y="1543324"/>
            <a:ext cx="11266713" cy="4454706"/>
          </a:xfrm>
        </p:spPr>
        <p:txBody>
          <a:bodyPr numCol="1">
            <a:noAutofit/>
          </a:bodyPr>
          <a:lstStyle>
            <a:lvl1pPr marL="0" indent="0" algn="l" fontAlgn="t">
              <a:buFontTx/>
              <a:buNone/>
              <a:defRPr sz="1800" baseline="0">
                <a:latin typeface="Franklin Gothic Book" panose="020B0503020102020204" pitchFamily="34" charset="0"/>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dirty="0"/>
              <a:t>Click to edit</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531718D0-66F2-E88D-01BB-CD3AF9F1A376}"/>
              </a:ext>
            </a:extLst>
          </p:cNvPr>
          <p:cNvSpPr>
            <a:spLocks noGrp="1"/>
          </p:cNvSpPr>
          <p:nvPr>
            <p:ph type="ftr" sz="quarter" idx="12"/>
          </p:nvPr>
        </p:nvSpPr>
        <p:spPr/>
        <p:txBody>
          <a:bodyPr/>
          <a:lstStyle/>
          <a:p>
            <a:pPr algn="r"/>
            <a:r>
              <a:rPr lang="en-US"/>
              <a:t>3/31/23            ‹#›</a:t>
            </a:r>
            <a:endParaRPr lang="en-US" dirty="0"/>
          </a:p>
        </p:txBody>
      </p:sp>
      <p:pic>
        <p:nvPicPr>
          <p:cNvPr id="3" name="Graphic 2">
            <a:extLst>
              <a:ext uri="{FF2B5EF4-FFF2-40B4-BE49-F238E27FC236}">
                <a16:creationId xmlns:a16="http://schemas.microsoft.com/office/drawing/2014/main" id="{9411D008-A95B-C957-D852-7B428F76CEA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6314" y="6213428"/>
            <a:ext cx="3319462" cy="351472"/>
          </a:xfrm>
          <a:prstGeom prst="rect">
            <a:avLst/>
          </a:prstGeom>
        </p:spPr>
      </p:pic>
    </p:spTree>
    <p:extLst>
      <p:ext uri="{BB962C8B-B14F-4D97-AF65-F5344CB8AC3E}">
        <p14:creationId xmlns:p14="http://schemas.microsoft.com/office/powerpoint/2010/main" val="3628432518"/>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with Copy - 2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57199" y="1543324"/>
            <a:ext cx="11266713" cy="4454706"/>
          </a:xfrm>
        </p:spPr>
        <p:txBody>
          <a:bodyPr numCol="2">
            <a:noAutofit/>
          </a:bodyPr>
          <a:lstStyle>
            <a:lvl1pPr marL="0" indent="0" algn="l" fontAlgn="t">
              <a:buFontTx/>
              <a:buNone/>
              <a:defRPr sz="1800" baseline="0">
                <a:latin typeface="Franklin Gothic Book" panose="020B0503020102020204" pitchFamily="34" charset="0"/>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dirty="0"/>
              <a:t>Click to edit</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531718D0-66F2-E88D-01BB-CD3AF9F1A376}"/>
              </a:ext>
            </a:extLst>
          </p:cNvPr>
          <p:cNvSpPr>
            <a:spLocks noGrp="1"/>
          </p:cNvSpPr>
          <p:nvPr>
            <p:ph type="ftr" sz="quarter" idx="12"/>
          </p:nvPr>
        </p:nvSpPr>
        <p:spPr/>
        <p:txBody>
          <a:bodyPr/>
          <a:lstStyle/>
          <a:p>
            <a:pPr algn="r"/>
            <a:r>
              <a:rPr lang="en-US"/>
              <a:t>3/31/23            ‹#›</a:t>
            </a:r>
            <a:endParaRPr lang="en-US" dirty="0"/>
          </a:p>
        </p:txBody>
      </p:sp>
    </p:spTree>
    <p:extLst>
      <p:ext uri="{BB962C8B-B14F-4D97-AF65-F5344CB8AC3E}">
        <p14:creationId xmlns:p14="http://schemas.microsoft.com/office/powerpoint/2010/main" val="1131998448"/>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with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6628D381-488B-4C1C-32F0-1D389C1FF7E3}"/>
              </a:ext>
            </a:extLst>
          </p:cNvPr>
          <p:cNvSpPr>
            <a:spLocks noGrp="1"/>
          </p:cNvSpPr>
          <p:nvPr>
            <p:ph idx="14"/>
          </p:nvPr>
        </p:nvSpPr>
        <p:spPr>
          <a:xfrm>
            <a:off x="468086" y="1543324"/>
            <a:ext cx="11266714" cy="4454706"/>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a:extLst>
              <a:ext uri="{FF2B5EF4-FFF2-40B4-BE49-F238E27FC236}">
                <a16:creationId xmlns:a16="http://schemas.microsoft.com/office/drawing/2014/main" id="{15EE0A7E-143D-2A83-397F-55801DA0663E}"/>
              </a:ext>
            </a:extLst>
          </p:cNvPr>
          <p:cNvSpPr>
            <a:spLocks noGrp="1"/>
          </p:cNvSpPr>
          <p:nvPr>
            <p:ph type="title"/>
          </p:nvPr>
        </p:nvSpPr>
        <p:spPr/>
        <p:txBody>
          <a:bodyPr/>
          <a:lstStyle/>
          <a:p>
            <a:r>
              <a:rPr lang="en-US"/>
              <a:t>Click to edit Master title style</a:t>
            </a:r>
          </a:p>
        </p:txBody>
      </p:sp>
      <p:sp>
        <p:nvSpPr>
          <p:cNvPr id="5" name="Text Placeholder 13">
            <a:extLst>
              <a:ext uri="{FF2B5EF4-FFF2-40B4-BE49-F238E27FC236}">
                <a16:creationId xmlns:a16="http://schemas.microsoft.com/office/drawing/2014/main" id="{65EE62C3-A7DA-7701-DE4B-C1A290C4FAE3}"/>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sp>
        <p:nvSpPr>
          <p:cNvPr id="6" name="Footer Placeholder 5">
            <a:extLst>
              <a:ext uri="{FF2B5EF4-FFF2-40B4-BE49-F238E27FC236}">
                <a16:creationId xmlns:a16="http://schemas.microsoft.com/office/drawing/2014/main" id="{0BF54FE2-5844-7885-7089-16924C393EB6}"/>
              </a:ext>
            </a:extLst>
          </p:cNvPr>
          <p:cNvSpPr>
            <a:spLocks noGrp="1"/>
          </p:cNvSpPr>
          <p:nvPr>
            <p:ph type="ftr" sz="quarter" idx="15"/>
          </p:nvPr>
        </p:nvSpPr>
        <p:spPr/>
        <p:txBody>
          <a:bodyPr/>
          <a:lstStyle/>
          <a:p>
            <a:pPr algn="r"/>
            <a:r>
              <a:rPr lang="en-US"/>
              <a:t>3/31/23            ‹#›</a:t>
            </a:r>
            <a:endParaRPr lang="en-US" dirty="0"/>
          </a:p>
        </p:txBody>
      </p:sp>
      <p:pic>
        <p:nvPicPr>
          <p:cNvPr id="7" name="Graphic 6">
            <a:extLst>
              <a:ext uri="{FF2B5EF4-FFF2-40B4-BE49-F238E27FC236}">
                <a16:creationId xmlns:a16="http://schemas.microsoft.com/office/drawing/2014/main" id="{360F88D4-A7EF-0BC6-D7F8-F1AC170051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6314" y="6213428"/>
            <a:ext cx="3319462" cy="351472"/>
          </a:xfrm>
          <a:prstGeom prst="rect">
            <a:avLst/>
          </a:prstGeom>
        </p:spPr>
      </p:pic>
    </p:spTree>
    <p:extLst>
      <p:ext uri="{BB962C8B-B14F-4D97-AF65-F5344CB8AC3E}">
        <p14:creationId xmlns:p14="http://schemas.microsoft.com/office/powerpoint/2010/main" val="1626903686"/>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with Content -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9742D-9D8E-3928-8B2A-C7202DA729E8}"/>
              </a:ext>
            </a:extLst>
          </p:cNvPr>
          <p:cNvSpPr>
            <a:spLocks noGrp="1"/>
          </p:cNvSpPr>
          <p:nvPr>
            <p:ph type="title"/>
          </p:nvPr>
        </p:nvSpPr>
        <p:spPr/>
        <p:txBody>
          <a:bodyPr/>
          <a:lstStyle/>
          <a:p>
            <a:r>
              <a:rPr lang="en-US" dirty="0"/>
              <a:t>Click to edit Master title style</a:t>
            </a:r>
          </a:p>
        </p:txBody>
      </p:sp>
      <p:sp>
        <p:nvSpPr>
          <p:cNvPr id="8" name="Content Placeholder 2">
            <a:extLst>
              <a:ext uri="{FF2B5EF4-FFF2-40B4-BE49-F238E27FC236}">
                <a16:creationId xmlns:a16="http://schemas.microsoft.com/office/drawing/2014/main" id="{2D59E3ED-7921-E7F3-A0A2-0467597EF7ED}"/>
              </a:ext>
            </a:extLst>
          </p:cNvPr>
          <p:cNvSpPr>
            <a:spLocks noGrp="1"/>
          </p:cNvSpPr>
          <p:nvPr>
            <p:ph idx="12"/>
          </p:nvPr>
        </p:nvSpPr>
        <p:spPr>
          <a:xfrm>
            <a:off x="468086" y="1543324"/>
            <a:ext cx="5413169" cy="439033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8F449F3F-4187-E891-E28D-ABAA40118134}"/>
              </a:ext>
            </a:extLst>
          </p:cNvPr>
          <p:cNvSpPr>
            <a:spLocks noGrp="1"/>
          </p:cNvSpPr>
          <p:nvPr>
            <p:ph idx="13"/>
          </p:nvPr>
        </p:nvSpPr>
        <p:spPr>
          <a:xfrm>
            <a:off x="6309157" y="1543324"/>
            <a:ext cx="5425643" cy="439033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3">
            <a:extLst>
              <a:ext uri="{FF2B5EF4-FFF2-40B4-BE49-F238E27FC236}">
                <a16:creationId xmlns:a16="http://schemas.microsoft.com/office/drawing/2014/main" id="{5FC4CE19-DA95-2729-993D-BB0D45B6B56B}"/>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sp>
        <p:nvSpPr>
          <p:cNvPr id="3" name="Footer Placeholder 2">
            <a:extLst>
              <a:ext uri="{FF2B5EF4-FFF2-40B4-BE49-F238E27FC236}">
                <a16:creationId xmlns:a16="http://schemas.microsoft.com/office/drawing/2014/main" id="{73E23E79-165A-C0A0-34F4-D4CD4FAC54E2}"/>
              </a:ext>
            </a:extLst>
          </p:cNvPr>
          <p:cNvSpPr>
            <a:spLocks noGrp="1"/>
          </p:cNvSpPr>
          <p:nvPr>
            <p:ph type="ftr" sz="quarter" idx="14"/>
          </p:nvPr>
        </p:nvSpPr>
        <p:spPr/>
        <p:txBody>
          <a:bodyPr/>
          <a:lstStyle/>
          <a:p>
            <a:pPr algn="r"/>
            <a:r>
              <a:rPr lang="en-US"/>
              <a:t>3/31/23            ‹#›</a:t>
            </a:r>
            <a:endParaRPr lang="en-US" dirty="0"/>
          </a:p>
        </p:txBody>
      </p:sp>
      <p:pic>
        <p:nvPicPr>
          <p:cNvPr id="4" name="Graphic 3">
            <a:extLst>
              <a:ext uri="{FF2B5EF4-FFF2-40B4-BE49-F238E27FC236}">
                <a16:creationId xmlns:a16="http://schemas.microsoft.com/office/drawing/2014/main" id="{CB8ECB23-C623-81B6-CFF0-7A12342317E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6314" y="6213428"/>
            <a:ext cx="3319462" cy="351472"/>
          </a:xfrm>
          <a:prstGeom prst="rect">
            <a:avLst/>
          </a:prstGeom>
        </p:spPr>
      </p:pic>
    </p:spTree>
    <p:extLst>
      <p:ext uri="{BB962C8B-B14F-4D97-AF65-F5344CB8AC3E}">
        <p14:creationId xmlns:p14="http://schemas.microsoft.com/office/powerpoint/2010/main" val="3639963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with Content -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9742D-9D8E-3928-8B2A-C7202DA729E8}"/>
              </a:ext>
            </a:extLst>
          </p:cNvPr>
          <p:cNvSpPr>
            <a:spLocks noGrp="1"/>
          </p:cNvSpPr>
          <p:nvPr>
            <p:ph type="title"/>
          </p:nvPr>
        </p:nvSpPr>
        <p:spPr/>
        <p:txBody>
          <a:bodyPr/>
          <a:lstStyle/>
          <a:p>
            <a:r>
              <a:rPr lang="en-US" dirty="0"/>
              <a:t>Click to edit Master title style</a:t>
            </a:r>
          </a:p>
        </p:txBody>
      </p:sp>
      <p:sp>
        <p:nvSpPr>
          <p:cNvPr id="8" name="Content Placeholder 2">
            <a:extLst>
              <a:ext uri="{FF2B5EF4-FFF2-40B4-BE49-F238E27FC236}">
                <a16:creationId xmlns:a16="http://schemas.microsoft.com/office/drawing/2014/main" id="{2D59E3ED-7921-E7F3-A0A2-0467597EF7ED}"/>
              </a:ext>
            </a:extLst>
          </p:cNvPr>
          <p:cNvSpPr>
            <a:spLocks noGrp="1"/>
          </p:cNvSpPr>
          <p:nvPr>
            <p:ph idx="12"/>
          </p:nvPr>
        </p:nvSpPr>
        <p:spPr>
          <a:xfrm>
            <a:off x="468087" y="1543324"/>
            <a:ext cx="3507565" cy="439033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a:extLst>
              <a:ext uri="{FF2B5EF4-FFF2-40B4-BE49-F238E27FC236}">
                <a16:creationId xmlns:a16="http://schemas.microsoft.com/office/drawing/2014/main" id="{66D77F14-E88B-D0A5-6F63-E4DA45A7CD6B}"/>
              </a:ext>
            </a:extLst>
          </p:cNvPr>
          <p:cNvSpPr>
            <a:spLocks noGrp="1"/>
          </p:cNvSpPr>
          <p:nvPr>
            <p:ph idx="17"/>
          </p:nvPr>
        </p:nvSpPr>
        <p:spPr>
          <a:xfrm>
            <a:off x="4342217" y="1543323"/>
            <a:ext cx="3507565" cy="4390337"/>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a:extLst>
              <a:ext uri="{FF2B5EF4-FFF2-40B4-BE49-F238E27FC236}">
                <a16:creationId xmlns:a16="http://schemas.microsoft.com/office/drawing/2014/main" id="{5A95E987-1BAB-5DE6-3A52-75935C62985E}"/>
              </a:ext>
            </a:extLst>
          </p:cNvPr>
          <p:cNvSpPr>
            <a:spLocks noGrp="1"/>
          </p:cNvSpPr>
          <p:nvPr>
            <p:ph idx="18"/>
          </p:nvPr>
        </p:nvSpPr>
        <p:spPr>
          <a:xfrm>
            <a:off x="8243137" y="1543322"/>
            <a:ext cx="3507565" cy="4390337"/>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3">
            <a:extLst>
              <a:ext uri="{FF2B5EF4-FFF2-40B4-BE49-F238E27FC236}">
                <a16:creationId xmlns:a16="http://schemas.microsoft.com/office/drawing/2014/main" id="{5CA31FF2-2F1A-7D0F-36B0-1773F6A9AB34}"/>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sp>
        <p:nvSpPr>
          <p:cNvPr id="4" name="Footer Placeholder 3">
            <a:extLst>
              <a:ext uri="{FF2B5EF4-FFF2-40B4-BE49-F238E27FC236}">
                <a16:creationId xmlns:a16="http://schemas.microsoft.com/office/drawing/2014/main" id="{67E20F0F-7917-55BD-382B-A4E024108196}"/>
              </a:ext>
            </a:extLst>
          </p:cNvPr>
          <p:cNvSpPr>
            <a:spLocks noGrp="1"/>
          </p:cNvSpPr>
          <p:nvPr>
            <p:ph type="ftr" sz="quarter" idx="19"/>
          </p:nvPr>
        </p:nvSpPr>
        <p:spPr/>
        <p:txBody>
          <a:bodyPr/>
          <a:lstStyle/>
          <a:p>
            <a:pPr algn="r"/>
            <a:r>
              <a:rPr lang="en-US"/>
              <a:t>3/31/23            ‹#›</a:t>
            </a:r>
            <a:endParaRPr lang="en-US" dirty="0"/>
          </a:p>
        </p:txBody>
      </p:sp>
      <p:pic>
        <p:nvPicPr>
          <p:cNvPr id="5" name="Graphic 4">
            <a:extLst>
              <a:ext uri="{FF2B5EF4-FFF2-40B4-BE49-F238E27FC236}">
                <a16:creationId xmlns:a16="http://schemas.microsoft.com/office/drawing/2014/main" id="{6922FDD1-C83C-1BFC-F749-AA73D432633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6314" y="6213428"/>
            <a:ext cx="3319462" cy="351472"/>
          </a:xfrm>
          <a:prstGeom prst="rect">
            <a:avLst/>
          </a:prstGeom>
        </p:spPr>
      </p:pic>
    </p:spTree>
    <p:extLst>
      <p:ext uri="{BB962C8B-B14F-4D97-AF65-F5344CB8AC3E}">
        <p14:creationId xmlns:p14="http://schemas.microsoft.com/office/powerpoint/2010/main" val="1681714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FF19200A-5F39-EB36-4116-B2C1717CC7AD}"/>
              </a:ext>
            </a:extLst>
          </p:cNvPr>
          <p:cNvSpPr>
            <a:spLocks noGrp="1"/>
          </p:cNvSpPr>
          <p:nvPr>
            <p:ph type="ftr" sz="quarter" idx="3"/>
          </p:nvPr>
        </p:nvSpPr>
        <p:spPr>
          <a:xfrm>
            <a:off x="9948231" y="6295058"/>
            <a:ext cx="1786567" cy="323970"/>
          </a:xfrm>
          <a:prstGeom prst="rect">
            <a:avLst/>
          </a:prstGeom>
        </p:spPr>
        <p:txBody>
          <a:bodyPr vert="horz" lIns="91440" tIns="45720" rIns="91440" bIns="45720" rtlCol="0" anchor="ctr"/>
          <a:lstStyle>
            <a:lvl1pPr algn="ctr">
              <a:defRPr sz="1100">
                <a:solidFill>
                  <a:schemeClr val="tx1">
                    <a:tint val="75000"/>
                  </a:schemeClr>
                </a:solidFill>
              </a:defRPr>
            </a:lvl1pPr>
          </a:lstStyle>
          <a:p>
            <a:pPr algn="r"/>
            <a:r>
              <a:rPr lang="en-US"/>
              <a:t>3/31/23            ‹#›</a:t>
            </a:r>
            <a:endParaRPr lang="en-US" dirty="0"/>
          </a:p>
        </p:txBody>
      </p:sp>
      <p:sp>
        <p:nvSpPr>
          <p:cNvPr id="2" name="Title Placeholder 1">
            <a:extLst>
              <a:ext uri="{FF2B5EF4-FFF2-40B4-BE49-F238E27FC236}">
                <a16:creationId xmlns:a16="http://schemas.microsoft.com/office/drawing/2014/main" id="{CAAF61CC-58D4-72CE-66CA-BFE87D085DCB}"/>
              </a:ext>
            </a:extLst>
          </p:cNvPr>
          <p:cNvSpPr>
            <a:spLocks noGrp="1"/>
          </p:cNvSpPr>
          <p:nvPr>
            <p:ph type="title"/>
          </p:nvPr>
        </p:nvSpPr>
        <p:spPr>
          <a:xfrm>
            <a:off x="468086" y="385004"/>
            <a:ext cx="11266714" cy="589032"/>
          </a:xfrm>
          <a:prstGeom prst="rect">
            <a:avLst/>
          </a:prstGeom>
        </p:spPr>
        <p:txBody>
          <a:bodyPr vert="horz" lIns="91440" tIns="45720" rIns="91440" bIns="45720" rtlCol="0" anchor="ctr">
            <a:normAutofit/>
          </a:bodyPr>
          <a:lstStyle/>
          <a:p>
            <a:r>
              <a:rPr lang="en-US" dirty="0"/>
              <a:t>Click to edit Master slide title</a:t>
            </a:r>
          </a:p>
        </p:txBody>
      </p:sp>
      <p:sp>
        <p:nvSpPr>
          <p:cNvPr id="3" name="Text Placeholder 2">
            <a:extLst>
              <a:ext uri="{FF2B5EF4-FFF2-40B4-BE49-F238E27FC236}">
                <a16:creationId xmlns:a16="http://schemas.microsoft.com/office/drawing/2014/main" id="{41FD4295-B2CD-F1FF-F99B-B267D1740FB9}"/>
              </a:ext>
            </a:extLst>
          </p:cNvPr>
          <p:cNvSpPr>
            <a:spLocks noGrp="1"/>
          </p:cNvSpPr>
          <p:nvPr>
            <p:ph type="body" idx="1"/>
          </p:nvPr>
        </p:nvSpPr>
        <p:spPr>
          <a:xfrm>
            <a:off x="468086" y="1192696"/>
            <a:ext cx="11266714" cy="483799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25614813"/>
      </p:ext>
    </p:extLst>
  </p:cSld>
  <p:clrMap bg1="lt1" tx1="dk1" bg2="lt2" tx2="dk2" accent1="accent1" accent2="accent2" accent3="accent3" accent4="accent4" accent5="accent5" accent6="accent6" hlink="hlink" folHlink="folHlink"/>
  <p:sldLayoutIdLst>
    <p:sldLayoutId id="2147483649" r:id="rId1"/>
    <p:sldLayoutId id="2147483686" r:id="rId2"/>
    <p:sldLayoutId id="2147483702" r:id="rId3"/>
    <p:sldLayoutId id="2147483708" r:id="rId4"/>
    <p:sldLayoutId id="2147483687" r:id="rId5"/>
    <p:sldLayoutId id="2147483714" r:id="rId6"/>
    <p:sldLayoutId id="2147483688" r:id="rId7"/>
    <p:sldLayoutId id="2147483650" r:id="rId8"/>
    <p:sldLayoutId id="2147483701" r:id="rId9"/>
    <p:sldLayoutId id="2147483711" r:id="rId10"/>
    <p:sldLayoutId id="2147483712" r:id="rId11"/>
    <p:sldLayoutId id="2147483656" r:id="rId12"/>
    <p:sldLayoutId id="2147483657" r:id="rId13"/>
    <p:sldLayoutId id="2147483706" r:id="rId14"/>
    <p:sldLayoutId id="2147483705" r:id="rId15"/>
    <p:sldLayoutId id="2147483707" r:id="rId16"/>
    <p:sldLayoutId id="2147483713" r:id="rId17"/>
    <p:sldLayoutId id="2147483709" r:id="rId18"/>
    <p:sldLayoutId id="2147483710" r:id="rId19"/>
    <p:sldLayoutId id="2147483653" r:id="rId20"/>
    <p:sldLayoutId id="2147483690" r:id="rId21"/>
    <p:sldLayoutId id="2147483704" r:id="rId22"/>
    <p:sldLayoutId id="2147483692" r:id="rId23"/>
    <p:sldLayoutId id="2147483693" r:id="rId24"/>
    <p:sldLayoutId id="2147483691" r:id="rId25"/>
    <p:sldLayoutId id="2147483703" r:id="rId26"/>
  </p:sldLayoutIdLst>
  <p:hf sldNum="0" hdr="0" dt="0"/>
  <p:txStyles>
    <p:titleStyle>
      <a:lvl1pPr algn="l" defTabSz="914400" rtl="0" eaLnBrk="1" fontAlgn="t" latinLnBrk="0" hangingPunct="1">
        <a:lnSpc>
          <a:spcPct val="90000"/>
        </a:lnSpc>
        <a:spcBef>
          <a:spcPct val="0"/>
        </a:spcBef>
        <a:buNone/>
        <a:defRPr lang="en-US" sz="4800" b="0" i="1" kern="1200" cap="none" baseline="0" dirty="0">
          <a:solidFill>
            <a:schemeClr val="tx1"/>
          </a:solidFill>
          <a:latin typeface="Franklin Gothic Medium Cond" panose="020B0606030402020204" pitchFamily="34" charset="0"/>
          <a:ea typeface="+mj-ea"/>
          <a:cs typeface="+mj-cs"/>
        </a:defRPr>
      </a:lvl1pPr>
    </p:titleStyle>
    <p:bodyStyle>
      <a:lvl1pPr marL="228600" indent="-228600" algn="l" defTabSz="914400" rtl="0" eaLnBrk="1" latinLnBrk="0" hangingPunct="1">
        <a:lnSpc>
          <a:spcPct val="90000"/>
        </a:lnSpc>
        <a:spcBef>
          <a:spcPts val="1000"/>
        </a:spcBef>
        <a:buFont typeface="Wingdings" pitchFamily="2" charset="2"/>
        <a:buChar char="§"/>
        <a:defRPr sz="2000" b="0" i="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itchFamily="2" charset="2"/>
        <a:buChar char="§"/>
        <a:defRPr sz="1800" b="0" i="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1600" b="0" i="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500" b="0" i="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400" b="0" i="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0.emf"/><Relationship Id="rId13" Type="http://schemas.openxmlformats.org/officeDocument/2006/relationships/image" Target="../media/image15.emf"/><Relationship Id="rId3" Type="http://schemas.openxmlformats.org/officeDocument/2006/relationships/image" Target="../media/image7.jpeg"/><Relationship Id="rId7" Type="http://schemas.openxmlformats.org/officeDocument/2006/relationships/image" Target="../media/image9.emf"/><Relationship Id="rId12" Type="http://schemas.openxmlformats.org/officeDocument/2006/relationships/image" Target="../media/image14.emf"/><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8.emf"/><Relationship Id="rId11" Type="http://schemas.openxmlformats.org/officeDocument/2006/relationships/image" Target="../media/image13.emf"/><Relationship Id="rId5" Type="http://schemas.openxmlformats.org/officeDocument/2006/relationships/image" Target="../media/image3.svg"/><Relationship Id="rId10" Type="http://schemas.openxmlformats.org/officeDocument/2006/relationships/image" Target="../media/image12.emf"/><Relationship Id="rId4" Type="http://schemas.openxmlformats.org/officeDocument/2006/relationships/image" Target="../media/image2.png"/><Relationship Id="rId9" Type="http://schemas.openxmlformats.org/officeDocument/2006/relationships/image" Target="../media/image11.emf"/></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3" Type="http://schemas.openxmlformats.org/officeDocument/2006/relationships/image" Target="../media/image7.jpeg"/><Relationship Id="rId7" Type="http://schemas.openxmlformats.org/officeDocument/2006/relationships/image" Target="../media/image17.svg"/><Relationship Id="rId12"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3.svg"/><Relationship Id="rId15" Type="http://schemas.openxmlformats.org/officeDocument/2006/relationships/image" Target="../media/image25.svg"/><Relationship Id="rId10" Type="http://schemas.openxmlformats.org/officeDocument/2006/relationships/image" Target="../media/image20.png"/><Relationship Id="rId4" Type="http://schemas.openxmlformats.org/officeDocument/2006/relationships/image" Target="../media/image2.png"/><Relationship Id="rId9" Type="http://schemas.openxmlformats.org/officeDocument/2006/relationships/image" Target="../media/image19.svg"/><Relationship Id="rId14" Type="http://schemas.openxmlformats.org/officeDocument/2006/relationships/image" Target="../media/image24.png"/></Relationships>
</file>

<file path=ppt/slides/_rels/slide4.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sv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2.png"/><Relationship Id="rId17" Type="http://schemas.openxmlformats.org/officeDocument/2006/relationships/image" Target="../media/image37.emf"/><Relationship Id="rId2" Type="http://schemas.openxmlformats.org/officeDocument/2006/relationships/notesSlide" Target="../notesSlides/notesSlide4.xml"/><Relationship Id="rId16" Type="http://schemas.openxmlformats.org/officeDocument/2006/relationships/image" Target="../media/image36.emf"/><Relationship Id="rId1" Type="http://schemas.openxmlformats.org/officeDocument/2006/relationships/slideLayout" Target="../slideLayouts/slideLayout6.xml"/><Relationship Id="rId6" Type="http://schemas.openxmlformats.org/officeDocument/2006/relationships/image" Target="../media/image29.svg"/><Relationship Id="rId11" Type="http://schemas.openxmlformats.org/officeDocument/2006/relationships/image" Target="../media/image7.jpeg"/><Relationship Id="rId5" Type="http://schemas.openxmlformats.org/officeDocument/2006/relationships/image" Target="../media/image28.png"/><Relationship Id="rId15" Type="http://schemas.openxmlformats.org/officeDocument/2006/relationships/image" Target="../media/image35.emf"/><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 Id="rId14" Type="http://schemas.openxmlformats.org/officeDocument/2006/relationships/image" Target="../media/image34.emf"/></Relationships>
</file>

<file path=ppt/slides/_rels/slide5.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hyperlink" Target="https://www.purdue.edu/engagement/pbt/" TargetMode="Externa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F09A7-CF48-9701-322A-A0BBD1C2F6CD}"/>
              </a:ext>
            </a:extLst>
          </p:cNvPr>
          <p:cNvSpPr>
            <a:spLocks noGrp="1"/>
          </p:cNvSpPr>
          <p:nvPr>
            <p:ph type="title"/>
          </p:nvPr>
        </p:nvSpPr>
        <p:spPr>
          <a:xfrm>
            <a:off x="1023257" y="2421653"/>
            <a:ext cx="8156602" cy="592834"/>
          </a:xfrm>
        </p:spPr>
        <p:txBody>
          <a:bodyPr/>
          <a:lstStyle/>
          <a:p>
            <a:r>
              <a:rPr lang="en-US" dirty="0"/>
              <a:t>Purdue Broadband Team (PBT)</a:t>
            </a:r>
          </a:p>
        </p:txBody>
      </p:sp>
      <p:sp>
        <p:nvSpPr>
          <p:cNvPr id="3" name="Text Placeholder 2">
            <a:extLst>
              <a:ext uri="{FF2B5EF4-FFF2-40B4-BE49-F238E27FC236}">
                <a16:creationId xmlns:a16="http://schemas.microsoft.com/office/drawing/2014/main" id="{5991BF94-59A9-105F-273E-B29E440F2501}"/>
              </a:ext>
            </a:extLst>
          </p:cNvPr>
          <p:cNvSpPr>
            <a:spLocks noGrp="1"/>
          </p:cNvSpPr>
          <p:nvPr>
            <p:ph type="body" sz="quarter" idx="10"/>
          </p:nvPr>
        </p:nvSpPr>
        <p:spPr>
          <a:xfrm>
            <a:off x="1023257" y="3090976"/>
            <a:ext cx="7019912" cy="442337"/>
          </a:xfrm>
        </p:spPr>
        <p:txBody>
          <a:bodyPr/>
          <a:lstStyle/>
          <a:p>
            <a:r>
              <a:rPr lang="en-US" dirty="0"/>
              <a:t>Helping to expand broadband access in Indiana.</a:t>
            </a:r>
          </a:p>
          <a:p>
            <a:endParaRPr lang="en-US" dirty="0"/>
          </a:p>
          <a:p>
            <a:endParaRPr lang="en-US" dirty="0"/>
          </a:p>
        </p:txBody>
      </p:sp>
      <p:sp>
        <p:nvSpPr>
          <p:cNvPr id="4" name="Text Placeholder 2">
            <a:extLst>
              <a:ext uri="{FF2B5EF4-FFF2-40B4-BE49-F238E27FC236}">
                <a16:creationId xmlns:a16="http://schemas.microsoft.com/office/drawing/2014/main" id="{CF879047-DF3E-C535-00E4-C0545103AC94}"/>
              </a:ext>
            </a:extLst>
          </p:cNvPr>
          <p:cNvSpPr txBox="1">
            <a:spLocks/>
          </p:cNvSpPr>
          <p:nvPr/>
        </p:nvSpPr>
        <p:spPr>
          <a:xfrm>
            <a:off x="1023257" y="5113538"/>
            <a:ext cx="7019912" cy="29296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sz="2400" b="1" i="0" kern="1200" baseline="0">
                <a:solidFill>
                  <a:schemeClr val="bg2"/>
                </a:solidFill>
                <a:latin typeface="+mn-lt"/>
                <a:ea typeface="+mn-ea"/>
                <a:cs typeface="+mn-cs"/>
              </a:defRPr>
            </a:lvl1pPr>
            <a:lvl2pPr marL="457200" indent="0" algn="l" defTabSz="914400" rtl="0" eaLnBrk="1" latinLnBrk="0" hangingPunct="1">
              <a:lnSpc>
                <a:spcPct val="90000"/>
              </a:lnSpc>
              <a:spcBef>
                <a:spcPts val="500"/>
              </a:spcBef>
              <a:buFontTx/>
              <a:buNone/>
              <a:defRPr sz="1800" b="0" i="0" kern="1200" baseline="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1600" b="0" i="0" kern="1200" baseline="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500" b="0" i="0" kern="1200" baseline="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400" b="0" i="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[INSERT NAME], [INSERT TITLE]</a:t>
            </a:r>
          </a:p>
        </p:txBody>
      </p:sp>
    </p:spTree>
    <p:extLst>
      <p:ext uri="{BB962C8B-B14F-4D97-AF65-F5344CB8AC3E}">
        <p14:creationId xmlns:p14="http://schemas.microsoft.com/office/powerpoint/2010/main" val="41549970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9641F8B-D215-BA6F-B61C-E397D1C127A8}"/>
              </a:ext>
            </a:extLst>
          </p:cNvPr>
          <p:cNvSpPr/>
          <p:nvPr/>
        </p:nvSpPr>
        <p:spPr>
          <a:xfrm>
            <a:off x="6142301" y="1429104"/>
            <a:ext cx="5783254" cy="1700486"/>
          </a:xfrm>
          <a:prstGeom prst="rect">
            <a:avLst/>
          </a:prstGeom>
          <a:solidFill>
            <a:schemeClr val="accent4">
              <a:lumMod val="9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D9105F2-C9CF-FF93-B0C8-5D2A1C9C9D20}"/>
              </a:ext>
            </a:extLst>
          </p:cNvPr>
          <p:cNvSpPr/>
          <p:nvPr/>
        </p:nvSpPr>
        <p:spPr>
          <a:xfrm>
            <a:off x="257116" y="3248572"/>
            <a:ext cx="11667406" cy="2180323"/>
          </a:xfrm>
          <a:prstGeom prst="rect">
            <a:avLst/>
          </a:prstGeom>
          <a:solidFill>
            <a:schemeClr val="accent4">
              <a:lumMod val="9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2499A56-D203-84ED-2497-DF531973B1FB}"/>
              </a:ext>
            </a:extLst>
          </p:cNvPr>
          <p:cNvSpPr/>
          <p:nvPr/>
        </p:nvSpPr>
        <p:spPr>
          <a:xfrm>
            <a:off x="257116" y="1429104"/>
            <a:ext cx="5783254" cy="1700486"/>
          </a:xfrm>
          <a:prstGeom prst="rect">
            <a:avLst/>
          </a:prstGeom>
          <a:solidFill>
            <a:schemeClr val="accent4">
              <a:lumMod val="9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40402FC-48BF-F750-B690-CDE9C4D9EB94}"/>
              </a:ext>
            </a:extLst>
          </p:cNvPr>
          <p:cNvSpPr/>
          <p:nvPr/>
        </p:nvSpPr>
        <p:spPr>
          <a:xfrm>
            <a:off x="0" y="-27193"/>
            <a:ext cx="12207307" cy="123455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C092330-DF55-41A2-6330-3B14597289C5}"/>
              </a:ext>
            </a:extLst>
          </p:cNvPr>
          <p:cNvSpPr>
            <a:spLocks noGrp="1"/>
          </p:cNvSpPr>
          <p:nvPr>
            <p:ph type="title"/>
          </p:nvPr>
        </p:nvSpPr>
        <p:spPr/>
        <p:txBody>
          <a:bodyPr>
            <a:normAutofit fontScale="90000"/>
          </a:bodyPr>
          <a:lstStyle/>
          <a:p>
            <a:r>
              <a:rPr lang="en-US" dirty="0">
                <a:solidFill>
                  <a:schemeClr val="bg1"/>
                </a:solidFill>
              </a:rPr>
              <a:t>Broadband 101</a:t>
            </a:r>
          </a:p>
        </p:txBody>
      </p:sp>
      <p:sp>
        <p:nvSpPr>
          <p:cNvPr id="5" name="Triangle 5">
            <a:extLst>
              <a:ext uri="{FF2B5EF4-FFF2-40B4-BE49-F238E27FC236}">
                <a16:creationId xmlns:a16="http://schemas.microsoft.com/office/drawing/2014/main" id="{C30AD411-806E-921E-1958-19D4628DF7C2}"/>
              </a:ext>
            </a:extLst>
          </p:cNvPr>
          <p:cNvSpPr/>
          <p:nvPr/>
        </p:nvSpPr>
        <p:spPr>
          <a:xfrm>
            <a:off x="6847248" y="-27193"/>
            <a:ext cx="5360059" cy="1242017"/>
          </a:xfrm>
          <a:custGeom>
            <a:avLst/>
            <a:gdLst>
              <a:gd name="connsiteX0" fmla="*/ 0 w 2243579"/>
              <a:gd name="connsiteY0" fmla="*/ 0 h 6881568"/>
              <a:gd name="connsiteX1" fmla="*/ 2243579 w 2243579"/>
              <a:gd name="connsiteY1" fmla="*/ 0 h 6881568"/>
              <a:gd name="connsiteX2" fmla="*/ 2243579 w 2243579"/>
              <a:gd name="connsiteY2" fmla="*/ 6881568 h 6881568"/>
              <a:gd name="connsiteX3" fmla="*/ 0 w 2243579"/>
              <a:gd name="connsiteY3" fmla="*/ 6881568 h 6881568"/>
              <a:gd name="connsiteX4" fmla="*/ 0 w 2243579"/>
              <a:gd name="connsiteY4" fmla="*/ 0 h 6881568"/>
              <a:gd name="connsiteX0" fmla="*/ 1300899 w 2243579"/>
              <a:gd name="connsiteY0" fmla="*/ 565608 h 6881568"/>
              <a:gd name="connsiteX1" fmla="*/ 2243579 w 2243579"/>
              <a:gd name="connsiteY1" fmla="*/ 0 h 6881568"/>
              <a:gd name="connsiteX2" fmla="*/ 2243579 w 2243579"/>
              <a:gd name="connsiteY2" fmla="*/ 6881568 h 6881568"/>
              <a:gd name="connsiteX3" fmla="*/ 0 w 2243579"/>
              <a:gd name="connsiteY3" fmla="*/ 6881568 h 6881568"/>
              <a:gd name="connsiteX4" fmla="*/ 1300899 w 2243579"/>
              <a:gd name="connsiteY4" fmla="*/ 565608 h 6881568"/>
              <a:gd name="connsiteX0" fmla="*/ 1602557 w 2243579"/>
              <a:gd name="connsiteY0" fmla="*/ 18854 h 6881568"/>
              <a:gd name="connsiteX1" fmla="*/ 2243579 w 2243579"/>
              <a:gd name="connsiteY1" fmla="*/ 0 h 6881568"/>
              <a:gd name="connsiteX2" fmla="*/ 2243579 w 2243579"/>
              <a:gd name="connsiteY2" fmla="*/ 6881568 h 6881568"/>
              <a:gd name="connsiteX3" fmla="*/ 0 w 2243579"/>
              <a:gd name="connsiteY3" fmla="*/ 6881568 h 6881568"/>
              <a:gd name="connsiteX4" fmla="*/ 1602557 w 2243579"/>
              <a:gd name="connsiteY4" fmla="*/ 18854 h 6881568"/>
              <a:gd name="connsiteX0" fmla="*/ 1319753 w 1960775"/>
              <a:gd name="connsiteY0" fmla="*/ 18854 h 6881568"/>
              <a:gd name="connsiteX1" fmla="*/ 1960775 w 1960775"/>
              <a:gd name="connsiteY1" fmla="*/ 0 h 6881568"/>
              <a:gd name="connsiteX2" fmla="*/ 1960775 w 1960775"/>
              <a:gd name="connsiteY2" fmla="*/ 6881568 h 6881568"/>
              <a:gd name="connsiteX3" fmla="*/ 0 w 1960775"/>
              <a:gd name="connsiteY3" fmla="*/ 6806154 h 6881568"/>
              <a:gd name="connsiteX4" fmla="*/ 1319753 w 1960775"/>
              <a:gd name="connsiteY4" fmla="*/ 18854 h 6881568"/>
              <a:gd name="connsiteX0" fmla="*/ 1593130 w 2234152"/>
              <a:gd name="connsiteY0" fmla="*/ 18854 h 6881569"/>
              <a:gd name="connsiteX1" fmla="*/ 2234152 w 2234152"/>
              <a:gd name="connsiteY1" fmla="*/ 0 h 6881569"/>
              <a:gd name="connsiteX2" fmla="*/ 2234152 w 2234152"/>
              <a:gd name="connsiteY2" fmla="*/ 6881568 h 6881569"/>
              <a:gd name="connsiteX3" fmla="*/ 0 w 2234152"/>
              <a:gd name="connsiteY3" fmla="*/ 6881569 h 6881569"/>
              <a:gd name="connsiteX4" fmla="*/ 1593130 w 2234152"/>
              <a:gd name="connsiteY4" fmla="*/ 18854 h 6881569"/>
              <a:gd name="connsiteX0" fmla="*/ 1583717 w 2234152"/>
              <a:gd name="connsiteY0" fmla="*/ 9420 h 6881569"/>
              <a:gd name="connsiteX1" fmla="*/ 2234152 w 2234152"/>
              <a:gd name="connsiteY1" fmla="*/ 0 h 6881569"/>
              <a:gd name="connsiteX2" fmla="*/ 2234152 w 2234152"/>
              <a:gd name="connsiteY2" fmla="*/ 6881568 h 6881569"/>
              <a:gd name="connsiteX3" fmla="*/ 0 w 2234152"/>
              <a:gd name="connsiteY3" fmla="*/ 6881569 h 6881569"/>
              <a:gd name="connsiteX4" fmla="*/ 1583717 w 2234152"/>
              <a:gd name="connsiteY4" fmla="*/ 9420 h 6881569"/>
              <a:gd name="connsiteX0" fmla="*/ 1583717 w 2243566"/>
              <a:gd name="connsiteY0" fmla="*/ 0 h 6872149"/>
              <a:gd name="connsiteX1" fmla="*/ 2243566 w 2243566"/>
              <a:gd name="connsiteY1" fmla="*/ 12 h 6872149"/>
              <a:gd name="connsiteX2" fmla="*/ 2234152 w 2243566"/>
              <a:gd name="connsiteY2" fmla="*/ 6872148 h 6872149"/>
              <a:gd name="connsiteX3" fmla="*/ 0 w 2243566"/>
              <a:gd name="connsiteY3" fmla="*/ 6872149 h 6872149"/>
              <a:gd name="connsiteX4" fmla="*/ 1583717 w 2243566"/>
              <a:gd name="connsiteY4" fmla="*/ 0 h 6872149"/>
              <a:gd name="connsiteX0" fmla="*/ 432702 w 2243566"/>
              <a:gd name="connsiteY0" fmla="*/ 0 h 6922289"/>
              <a:gd name="connsiteX1" fmla="*/ 2243566 w 2243566"/>
              <a:gd name="connsiteY1" fmla="*/ 50152 h 6922289"/>
              <a:gd name="connsiteX2" fmla="*/ 2234152 w 2243566"/>
              <a:gd name="connsiteY2" fmla="*/ 6922288 h 6922289"/>
              <a:gd name="connsiteX3" fmla="*/ 0 w 2243566"/>
              <a:gd name="connsiteY3" fmla="*/ 6922289 h 6922289"/>
              <a:gd name="connsiteX4" fmla="*/ 432702 w 2243566"/>
              <a:gd name="connsiteY4" fmla="*/ 0 h 6922289"/>
              <a:gd name="connsiteX0" fmla="*/ 432702 w 2234152"/>
              <a:gd name="connsiteY0" fmla="*/ 50123 h 6972412"/>
              <a:gd name="connsiteX1" fmla="*/ 2207026 w 2234152"/>
              <a:gd name="connsiteY1" fmla="*/ 0 h 6972412"/>
              <a:gd name="connsiteX2" fmla="*/ 2234152 w 2234152"/>
              <a:gd name="connsiteY2" fmla="*/ 6972411 h 6972412"/>
              <a:gd name="connsiteX3" fmla="*/ 0 w 2234152"/>
              <a:gd name="connsiteY3" fmla="*/ 6972412 h 6972412"/>
              <a:gd name="connsiteX4" fmla="*/ 432702 w 2234152"/>
              <a:gd name="connsiteY4" fmla="*/ 50123 h 6972412"/>
              <a:gd name="connsiteX0" fmla="*/ 432702 w 2207026"/>
              <a:gd name="connsiteY0" fmla="*/ 50123 h 7022547"/>
              <a:gd name="connsiteX1" fmla="*/ 2207026 w 2207026"/>
              <a:gd name="connsiteY1" fmla="*/ 0 h 7022547"/>
              <a:gd name="connsiteX2" fmla="*/ 2201266 w 2207026"/>
              <a:gd name="connsiteY2" fmla="*/ 7022547 h 7022547"/>
              <a:gd name="connsiteX3" fmla="*/ 0 w 2207026"/>
              <a:gd name="connsiteY3" fmla="*/ 6972412 h 7022547"/>
              <a:gd name="connsiteX4" fmla="*/ 432702 w 2207026"/>
              <a:gd name="connsiteY4" fmla="*/ 50123 h 7022547"/>
              <a:gd name="connsiteX0" fmla="*/ 432702 w 2210202"/>
              <a:gd name="connsiteY0" fmla="*/ 28334 h 7000758"/>
              <a:gd name="connsiteX1" fmla="*/ 2210202 w 2210202"/>
              <a:gd name="connsiteY1" fmla="*/ 0 h 7000758"/>
              <a:gd name="connsiteX2" fmla="*/ 2201266 w 2210202"/>
              <a:gd name="connsiteY2" fmla="*/ 7000758 h 7000758"/>
              <a:gd name="connsiteX3" fmla="*/ 0 w 2210202"/>
              <a:gd name="connsiteY3" fmla="*/ 6950623 h 7000758"/>
              <a:gd name="connsiteX4" fmla="*/ 432702 w 2210202"/>
              <a:gd name="connsiteY4" fmla="*/ 28334 h 7000758"/>
              <a:gd name="connsiteX0" fmla="*/ 432702 w 2210202"/>
              <a:gd name="connsiteY0" fmla="*/ 28334 h 7022547"/>
              <a:gd name="connsiteX1" fmla="*/ 2210202 w 2210202"/>
              <a:gd name="connsiteY1" fmla="*/ 0 h 7022547"/>
              <a:gd name="connsiteX2" fmla="*/ 2209206 w 2210202"/>
              <a:gd name="connsiteY2" fmla="*/ 7022547 h 7022547"/>
              <a:gd name="connsiteX3" fmla="*/ 0 w 2210202"/>
              <a:gd name="connsiteY3" fmla="*/ 6950623 h 7022547"/>
              <a:gd name="connsiteX4" fmla="*/ 432702 w 2210202"/>
              <a:gd name="connsiteY4" fmla="*/ 28334 h 7022547"/>
              <a:gd name="connsiteX0" fmla="*/ 432702 w 2214544"/>
              <a:gd name="connsiteY0" fmla="*/ 28334 h 7044336"/>
              <a:gd name="connsiteX1" fmla="*/ 2210202 w 2214544"/>
              <a:gd name="connsiteY1" fmla="*/ 0 h 7044336"/>
              <a:gd name="connsiteX2" fmla="*/ 2213970 w 2214544"/>
              <a:gd name="connsiteY2" fmla="*/ 7044336 h 7044336"/>
              <a:gd name="connsiteX3" fmla="*/ 0 w 2214544"/>
              <a:gd name="connsiteY3" fmla="*/ 6950623 h 7044336"/>
              <a:gd name="connsiteX4" fmla="*/ 432702 w 2214544"/>
              <a:gd name="connsiteY4" fmla="*/ 28334 h 7044336"/>
              <a:gd name="connsiteX0" fmla="*/ 432702 w 2214544"/>
              <a:gd name="connsiteY0" fmla="*/ 28334 h 6950623"/>
              <a:gd name="connsiteX1" fmla="*/ 2210202 w 2214544"/>
              <a:gd name="connsiteY1" fmla="*/ 0 h 6950623"/>
              <a:gd name="connsiteX2" fmla="*/ 2213970 w 2214544"/>
              <a:gd name="connsiteY2" fmla="*/ 6935386 h 6950623"/>
              <a:gd name="connsiteX3" fmla="*/ 0 w 2214544"/>
              <a:gd name="connsiteY3" fmla="*/ 6950623 h 6950623"/>
              <a:gd name="connsiteX4" fmla="*/ 432702 w 2214544"/>
              <a:gd name="connsiteY4" fmla="*/ 28334 h 6950623"/>
              <a:gd name="connsiteX0" fmla="*/ 432702 w 2214544"/>
              <a:gd name="connsiteY0" fmla="*/ 50123 h 6972412"/>
              <a:gd name="connsiteX1" fmla="*/ 2210202 w 2214544"/>
              <a:gd name="connsiteY1" fmla="*/ 0 h 6972412"/>
              <a:gd name="connsiteX2" fmla="*/ 2213970 w 2214544"/>
              <a:gd name="connsiteY2" fmla="*/ 6957175 h 6972412"/>
              <a:gd name="connsiteX3" fmla="*/ 0 w 2214544"/>
              <a:gd name="connsiteY3" fmla="*/ 6972412 h 6972412"/>
              <a:gd name="connsiteX4" fmla="*/ 432702 w 2214544"/>
              <a:gd name="connsiteY4" fmla="*/ 50123 h 6972412"/>
              <a:gd name="connsiteX0" fmla="*/ 434793 w 2216635"/>
              <a:gd name="connsiteY0" fmla="*/ 50123 h 7029793"/>
              <a:gd name="connsiteX1" fmla="*/ 2212293 w 2216635"/>
              <a:gd name="connsiteY1" fmla="*/ 0 h 7029793"/>
              <a:gd name="connsiteX2" fmla="*/ 2216061 w 2216635"/>
              <a:gd name="connsiteY2" fmla="*/ 6957175 h 7029793"/>
              <a:gd name="connsiteX3" fmla="*/ 0 w 2216635"/>
              <a:gd name="connsiteY3" fmla="*/ 7029793 h 7029793"/>
              <a:gd name="connsiteX4" fmla="*/ 434793 w 2216635"/>
              <a:gd name="connsiteY4" fmla="*/ 50123 h 7029793"/>
              <a:gd name="connsiteX0" fmla="*/ 434793 w 2216635"/>
              <a:gd name="connsiteY0" fmla="*/ 50123 h 7029793"/>
              <a:gd name="connsiteX1" fmla="*/ 2212293 w 2216635"/>
              <a:gd name="connsiteY1" fmla="*/ 0 h 7029793"/>
              <a:gd name="connsiteX2" fmla="*/ 2216061 w 2216635"/>
              <a:gd name="connsiteY2" fmla="*/ 7014555 h 7029793"/>
              <a:gd name="connsiteX3" fmla="*/ 0 w 2216635"/>
              <a:gd name="connsiteY3" fmla="*/ 7029793 h 7029793"/>
              <a:gd name="connsiteX4" fmla="*/ 434793 w 2216635"/>
              <a:gd name="connsiteY4" fmla="*/ 50123 h 7029793"/>
              <a:gd name="connsiteX0" fmla="*/ 422248 w 2204090"/>
              <a:gd name="connsiteY0" fmla="*/ 50123 h 7029793"/>
              <a:gd name="connsiteX1" fmla="*/ 2199748 w 2204090"/>
              <a:gd name="connsiteY1" fmla="*/ 0 h 7029793"/>
              <a:gd name="connsiteX2" fmla="*/ 2203516 w 2204090"/>
              <a:gd name="connsiteY2" fmla="*/ 7014555 h 7029793"/>
              <a:gd name="connsiteX3" fmla="*/ 0 w 2204090"/>
              <a:gd name="connsiteY3" fmla="*/ 7029793 h 7029793"/>
              <a:gd name="connsiteX4" fmla="*/ 422248 w 2204090"/>
              <a:gd name="connsiteY4" fmla="*/ 50123 h 7029793"/>
              <a:gd name="connsiteX0" fmla="*/ 424339 w 2206181"/>
              <a:gd name="connsiteY0" fmla="*/ 50123 h 7014555"/>
              <a:gd name="connsiteX1" fmla="*/ 2201839 w 2206181"/>
              <a:gd name="connsiteY1" fmla="*/ 0 h 7014555"/>
              <a:gd name="connsiteX2" fmla="*/ 2205607 w 2206181"/>
              <a:gd name="connsiteY2" fmla="*/ 7014555 h 7014555"/>
              <a:gd name="connsiteX3" fmla="*/ 0 w 2206181"/>
              <a:gd name="connsiteY3" fmla="*/ 7001103 h 7014555"/>
              <a:gd name="connsiteX4" fmla="*/ 424339 w 2206181"/>
              <a:gd name="connsiteY4" fmla="*/ 50123 h 7014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6181" h="7014555">
                <a:moveTo>
                  <a:pt x="424339" y="50123"/>
                </a:moveTo>
                <a:lnTo>
                  <a:pt x="2201839" y="0"/>
                </a:lnTo>
                <a:cubicBezTo>
                  <a:pt x="2198860" y="2333586"/>
                  <a:pt x="2208586" y="4680969"/>
                  <a:pt x="2205607" y="7014555"/>
                </a:cubicBezTo>
                <a:lnTo>
                  <a:pt x="0" y="7001103"/>
                </a:lnTo>
                <a:lnTo>
                  <a:pt x="424339" y="50123"/>
                </a:lnTo>
                <a:close/>
              </a:path>
            </a:pathLst>
          </a:custGeom>
          <a:blipFill dpi="0" rotWithShape="1">
            <a:blip r:embed="rId3">
              <a:alphaModFix amt="50000"/>
              <a:extLst>
                <a:ext uri="{28A0092B-C50C-407E-A947-70E740481C1C}">
                  <a14:useLocalDpi xmlns:a14="http://schemas.microsoft.com/office/drawing/2010/main" val="0"/>
                </a:ext>
              </a:extLst>
            </a:blip>
            <a:srcRect/>
            <a:stretch>
              <a:fillRect l="162" t="-183351" r="-1457" b="-5425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38DFD678-B62C-6461-929B-D001810C31D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12733" y="442751"/>
            <a:ext cx="3525507" cy="373289"/>
          </a:xfrm>
          <a:prstGeom prst="rect">
            <a:avLst/>
          </a:prstGeom>
        </p:spPr>
      </p:pic>
      <p:sp>
        <p:nvSpPr>
          <p:cNvPr id="28" name="Text Placeholder 1">
            <a:extLst>
              <a:ext uri="{FF2B5EF4-FFF2-40B4-BE49-F238E27FC236}">
                <a16:creationId xmlns:a16="http://schemas.microsoft.com/office/drawing/2014/main" id="{7562A97F-A572-2105-EFBA-258786A9CE9E}"/>
              </a:ext>
            </a:extLst>
          </p:cNvPr>
          <p:cNvSpPr txBox="1">
            <a:spLocks/>
          </p:cNvSpPr>
          <p:nvPr/>
        </p:nvSpPr>
        <p:spPr>
          <a:xfrm>
            <a:off x="495300" y="1609014"/>
            <a:ext cx="3013797" cy="36800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Wingdings" pitchFamily="2" charset="2"/>
              <a:buNone/>
              <a:defRPr sz="2200" b="0" i="0" kern="1200" baseline="0">
                <a:solidFill>
                  <a:schemeClr val="accent4">
                    <a:lumMod val="65000"/>
                  </a:schemeClr>
                </a:solidFill>
                <a:latin typeface="Franklin Gothic Medium Cond" panose="020B0606030402020204" pitchFamily="34" charset="0"/>
                <a:ea typeface="+mn-ea"/>
                <a:cs typeface="+mn-cs"/>
              </a:defRPr>
            </a:lvl1pPr>
            <a:lvl2pPr marL="685800" indent="-228600" algn="l" defTabSz="914400" rtl="0" eaLnBrk="1" latinLnBrk="0" hangingPunct="1">
              <a:lnSpc>
                <a:spcPct val="90000"/>
              </a:lnSpc>
              <a:spcBef>
                <a:spcPts val="500"/>
              </a:spcBef>
              <a:buFont typeface="Wingdings" pitchFamily="2" charset="2"/>
              <a:buChar char="§"/>
              <a:defRPr sz="1800" b="0" i="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1600" b="0" i="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500" b="0" i="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400" b="0" i="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3"/>
                </a:solidFill>
              </a:rPr>
              <a:t>What is broadband?</a:t>
            </a:r>
          </a:p>
        </p:txBody>
      </p:sp>
      <p:sp>
        <p:nvSpPr>
          <p:cNvPr id="44" name="Text Placeholder 2">
            <a:extLst>
              <a:ext uri="{FF2B5EF4-FFF2-40B4-BE49-F238E27FC236}">
                <a16:creationId xmlns:a16="http://schemas.microsoft.com/office/drawing/2014/main" id="{840EA093-1EA6-D1A3-E397-E0C481C3DA26}"/>
              </a:ext>
            </a:extLst>
          </p:cNvPr>
          <p:cNvSpPr>
            <a:spLocks noGrp="1"/>
          </p:cNvSpPr>
          <p:nvPr>
            <p:ph type="body" sz="quarter" idx="10"/>
          </p:nvPr>
        </p:nvSpPr>
        <p:spPr>
          <a:xfrm>
            <a:off x="495300" y="2035091"/>
            <a:ext cx="5115120" cy="959424"/>
          </a:xfrm>
        </p:spPr>
        <p:txBody>
          <a:bodyPr numCol="1"/>
          <a:lstStyle/>
          <a:p>
            <a:pPr>
              <a:lnSpc>
                <a:spcPct val="100000"/>
              </a:lnSpc>
            </a:pPr>
            <a:r>
              <a:rPr lang="en-US" dirty="0"/>
              <a:t>It is defined by the Federal Communications Commission (FCC) as an internet connection that is always on and faster than dial-up.</a:t>
            </a:r>
          </a:p>
        </p:txBody>
      </p:sp>
      <p:sp>
        <p:nvSpPr>
          <p:cNvPr id="7" name="Text Placeholder 1">
            <a:extLst>
              <a:ext uri="{FF2B5EF4-FFF2-40B4-BE49-F238E27FC236}">
                <a16:creationId xmlns:a16="http://schemas.microsoft.com/office/drawing/2014/main" id="{1C1CA7ED-DAC5-5158-371F-6BBDEF8C768D}"/>
              </a:ext>
            </a:extLst>
          </p:cNvPr>
          <p:cNvSpPr txBox="1">
            <a:spLocks/>
          </p:cNvSpPr>
          <p:nvPr/>
        </p:nvSpPr>
        <p:spPr>
          <a:xfrm>
            <a:off x="495300" y="3429000"/>
            <a:ext cx="3013797" cy="36800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Wingdings" pitchFamily="2" charset="2"/>
              <a:buNone/>
              <a:defRPr sz="2200" b="0" i="0" kern="1200" baseline="0">
                <a:solidFill>
                  <a:schemeClr val="accent4">
                    <a:lumMod val="65000"/>
                  </a:schemeClr>
                </a:solidFill>
                <a:latin typeface="Franklin Gothic Medium Cond" panose="020B0606030402020204" pitchFamily="34" charset="0"/>
                <a:ea typeface="+mn-ea"/>
                <a:cs typeface="+mn-cs"/>
              </a:defRPr>
            </a:lvl1pPr>
            <a:lvl2pPr marL="685800" indent="-228600" algn="l" defTabSz="914400" rtl="0" eaLnBrk="1" latinLnBrk="0" hangingPunct="1">
              <a:lnSpc>
                <a:spcPct val="90000"/>
              </a:lnSpc>
              <a:spcBef>
                <a:spcPts val="500"/>
              </a:spcBef>
              <a:buFont typeface="Wingdings" pitchFamily="2" charset="2"/>
              <a:buChar char="§"/>
              <a:defRPr sz="1800" b="0" i="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1600" b="0" i="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500" b="0" i="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400" b="0" i="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3"/>
                </a:solidFill>
              </a:rPr>
              <a:t>Do I have broadband?</a:t>
            </a:r>
          </a:p>
        </p:txBody>
      </p:sp>
      <p:sp>
        <p:nvSpPr>
          <p:cNvPr id="8" name="Text Placeholder 2">
            <a:extLst>
              <a:ext uri="{FF2B5EF4-FFF2-40B4-BE49-F238E27FC236}">
                <a16:creationId xmlns:a16="http://schemas.microsoft.com/office/drawing/2014/main" id="{C0D12287-A7FB-E5DA-AB0B-0ACF8371B440}"/>
              </a:ext>
            </a:extLst>
          </p:cNvPr>
          <p:cNvSpPr txBox="1">
            <a:spLocks/>
          </p:cNvSpPr>
          <p:nvPr/>
        </p:nvSpPr>
        <p:spPr>
          <a:xfrm>
            <a:off x="495300" y="3855077"/>
            <a:ext cx="10869386" cy="1393909"/>
          </a:xfrm>
          <a:prstGeom prst="rect">
            <a:avLst/>
          </a:prstGeom>
        </p:spPr>
        <p:txBody>
          <a:bodyPr vert="horz" lIns="91440" tIns="45720" rIns="91440" bIns="45720" numCol="1" rtlCol="0">
            <a:noAutofit/>
          </a:bodyPr>
          <a:lstStyle>
            <a:lvl1pPr marL="0" indent="0" algn="l" defTabSz="914400" rtl="0" eaLnBrk="1" fontAlgn="t" latinLnBrk="0" hangingPunct="1">
              <a:lnSpc>
                <a:spcPct val="90000"/>
              </a:lnSpc>
              <a:spcBef>
                <a:spcPts val="1000"/>
              </a:spcBef>
              <a:buFontTx/>
              <a:buNone/>
              <a:defRPr sz="1800" b="0" i="0" kern="1200" baseline="0">
                <a:solidFill>
                  <a:schemeClr val="tx1"/>
                </a:solidFill>
                <a:latin typeface="Franklin Gothic Book" panose="020B0503020102020204" pitchFamily="34" charset="0"/>
                <a:ea typeface="+mn-ea"/>
                <a:cs typeface="+mn-cs"/>
              </a:defRPr>
            </a:lvl1pPr>
            <a:lvl2pPr marL="457200" indent="0" algn="l" defTabSz="914400" rtl="0" eaLnBrk="1" latinLnBrk="0" hangingPunct="1">
              <a:lnSpc>
                <a:spcPct val="90000"/>
              </a:lnSpc>
              <a:spcBef>
                <a:spcPts val="500"/>
              </a:spcBef>
              <a:buFontTx/>
              <a:buNone/>
              <a:defRPr sz="1800" b="0" i="0" kern="1200" baseline="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1800" b="0" i="0" kern="1200" baseline="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b="0" i="0" kern="1200" baseline="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b="0" i="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dirty="0"/>
              <a:t>Different broadband technologies result in different speeds. You are considered </a:t>
            </a:r>
            <a:r>
              <a:rPr lang="en-US" u="sng" dirty="0"/>
              <a:t>unserved</a:t>
            </a:r>
            <a:r>
              <a:rPr lang="en-US" dirty="0"/>
              <a:t> if your broadband service is not at least 25 megabits per second (Mbps) download and 3 Mbps upload, or 25/3 for short. You are considered </a:t>
            </a:r>
            <a:r>
              <a:rPr lang="en-US" u="sng" dirty="0"/>
              <a:t>underserved</a:t>
            </a:r>
            <a:r>
              <a:rPr lang="en-US" dirty="0"/>
              <a:t> if you have at least 25/3 Mbps but not 100/20 Mbps or higher. </a:t>
            </a:r>
          </a:p>
          <a:p>
            <a:pPr>
              <a:lnSpc>
                <a:spcPct val="100000"/>
              </a:lnSpc>
            </a:pPr>
            <a:r>
              <a:rPr lang="en-US" dirty="0"/>
              <a:t>Note: satellite service and cellular data, regardless of speed, are </a:t>
            </a:r>
            <a:r>
              <a:rPr lang="en-US" b="1" dirty="0"/>
              <a:t>NOT</a:t>
            </a:r>
            <a:r>
              <a:rPr lang="en-US" dirty="0"/>
              <a:t> considered broadband for this program.</a:t>
            </a:r>
          </a:p>
        </p:txBody>
      </p:sp>
      <p:sp>
        <p:nvSpPr>
          <p:cNvPr id="11" name="Text Placeholder 1">
            <a:extLst>
              <a:ext uri="{FF2B5EF4-FFF2-40B4-BE49-F238E27FC236}">
                <a16:creationId xmlns:a16="http://schemas.microsoft.com/office/drawing/2014/main" id="{331D6E21-9F9B-1F7B-FF8C-8D171DB23F7F}"/>
              </a:ext>
            </a:extLst>
          </p:cNvPr>
          <p:cNvSpPr txBox="1">
            <a:spLocks/>
          </p:cNvSpPr>
          <p:nvPr/>
        </p:nvSpPr>
        <p:spPr>
          <a:xfrm>
            <a:off x="6278554" y="1609014"/>
            <a:ext cx="3778792" cy="36800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Wingdings" pitchFamily="2" charset="2"/>
              <a:buNone/>
              <a:defRPr sz="2200" b="0" i="0" kern="1200" baseline="0">
                <a:solidFill>
                  <a:schemeClr val="accent4">
                    <a:lumMod val="65000"/>
                  </a:schemeClr>
                </a:solidFill>
                <a:latin typeface="Franklin Gothic Medium Cond" panose="020B0606030402020204" pitchFamily="34" charset="0"/>
                <a:ea typeface="+mn-ea"/>
                <a:cs typeface="+mn-cs"/>
              </a:defRPr>
            </a:lvl1pPr>
            <a:lvl2pPr marL="685800" indent="-228600" algn="l" defTabSz="914400" rtl="0" eaLnBrk="1" latinLnBrk="0" hangingPunct="1">
              <a:lnSpc>
                <a:spcPct val="90000"/>
              </a:lnSpc>
              <a:spcBef>
                <a:spcPts val="500"/>
              </a:spcBef>
              <a:buFont typeface="Wingdings" pitchFamily="2" charset="2"/>
              <a:buChar char="§"/>
              <a:defRPr sz="1800" b="0" i="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1600" b="0" i="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500" b="0" i="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400" b="0" i="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3"/>
                </a:solidFill>
              </a:rPr>
              <a:t>Why is broadband important?</a:t>
            </a:r>
          </a:p>
        </p:txBody>
      </p:sp>
      <p:sp>
        <p:nvSpPr>
          <p:cNvPr id="12" name="Text Placeholder 2">
            <a:extLst>
              <a:ext uri="{FF2B5EF4-FFF2-40B4-BE49-F238E27FC236}">
                <a16:creationId xmlns:a16="http://schemas.microsoft.com/office/drawing/2014/main" id="{D0079B37-BFF2-A628-5F5B-09FC0D3779A9}"/>
              </a:ext>
            </a:extLst>
          </p:cNvPr>
          <p:cNvSpPr txBox="1">
            <a:spLocks/>
          </p:cNvSpPr>
          <p:nvPr/>
        </p:nvSpPr>
        <p:spPr>
          <a:xfrm>
            <a:off x="6278554" y="2035091"/>
            <a:ext cx="4837571" cy="1094499"/>
          </a:xfrm>
          <a:prstGeom prst="rect">
            <a:avLst/>
          </a:prstGeom>
        </p:spPr>
        <p:txBody>
          <a:bodyPr vert="horz" lIns="91440" tIns="45720" rIns="91440" bIns="45720" numCol="1" rtlCol="0">
            <a:noAutofit/>
          </a:bodyPr>
          <a:lstStyle>
            <a:lvl1pPr marL="0" indent="0" algn="l" defTabSz="914400" rtl="0" eaLnBrk="1" fontAlgn="t" latinLnBrk="0" hangingPunct="1">
              <a:lnSpc>
                <a:spcPct val="90000"/>
              </a:lnSpc>
              <a:spcBef>
                <a:spcPts val="1000"/>
              </a:spcBef>
              <a:buFontTx/>
              <a:buNone/>
              <a:defRPr sz="1800" b="0" i="0" kern="1200" baseline="0">
                <a:solidFill>
                  <a:schemeClr val="tx1"/>
                </a:solidFill>
                <a:latin typeface="Franklin Gothic Book" panose="020B0503020102020204" pitchFamily="34" charset="0"/>
                <a:ea typeface="+mn-ea"/>
                <a:cs typeface="+mn-cs"/>
              </a:defRPr>
            </a:lvl1pPr>
            <a:lvl2pPr marL="457200" indent="0" algn="l" defTabSz="914400" rtl="0" eaLnBrk="1" latinLnBrk="0" hangingPunct="1">
              <a:lnSpc>
                <a:spcPct val="90000"/>
              </a:lnSpc>
              <a:spcBef>
                <a:spcPts val="500"/>
              </a:spcBef>
              <a:buFontTx/>
              <a:buNone/>
              <a:defRPr sz="1800" b="0" i="0" kern="1200" baseline="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1800" b="0" i="0" kern="1200" baseline="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b="0" i="0" kern="1200" baseline="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b="0" i="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dirty="0"/>
              <a:t>As the society and economy continue to digitize, being on the wrong side of the digital divide affects your quality of life and competitiveness.</a:t>
            </a:r>
          </a:p>
        </p:txBody>
      </p:sp>
      <p:pic>
        <p:nvPicPr>
          <p:cNvPr id="20" name="Picture 19">
            <a:extLst>
              <a:ext uri="{FF2B5EF4-FFF2-40B4-BE49-F238E27FC236}">
                <a16:creationId xmlns:a16="http://schemas.microsoft.com/office/drawing/2014/main" id="{02B04CCA-F808-0426-7F13-D8F7CE3ECCCF}"/>
              </a:ext>
            </a:extLst>
          </p:cNvPr>
          <p:cNvPicPr>
            <a:picLocks noChangeAspect="1"/>
          </p:cNvPicPr>
          <p:nvPr/>
        </p:nvPicPr>
        <p:blipFill>
          <a:blip r:embed="rId6"/>
          <a:stretch>
            <a:fillRect/>
          </a:stretch>
        </p:blipFill>
        <p:spPr>
          <a:xfrm>
            <a:off x="296635" y="5910510"/>
            <a:ext cx="571111" cy="803786"/>
          </a:xfrm>
          <a:prstGeom prst="rect">
            <a:avLst/>
          </a:prstGeom>
        </p:spPr>
      </p:pic>
      <p:pic>
        <p:nvPicPr>
          <p:cNvPr id="21" name="Picture 20">
            <a:extLst>
              <a:ext uri="{FF2B5EF4-FFF2-40B4-BE49-F238E27FC236}">
                <a16:creationId xmlns:a16="http://schemas.microsoft.com/office/drawing/2014/main" id="{3060ADEC-761E-002A-375C-3F3B0DF64E7D}"/>
              </a:ext>
            </a:extLst>
          </p:cNvPr>
          <p:cNvPicPr>
            <a:picLocks noChangeAspect="1"/>
          </p:cNvPicPr>
          <p:nvPr/>
        </p:nvPicPr>
        <p:blipFill>
          <a:blip r:embed="rId7"/>
          <a:stretch>
            <a:fillRect/>
          </a:stretch>
        </p:blipFill>
        <p:spPr>
          <a:xfrm>
            <a:off x="1839857" y="5910510"/>
            <a:ext cx="576629" cy="803786"/>
          </a:xfrm>
          <a:prstGeom prst="rect">
            <a:avLst/>
          </a:prstGeom>
        </p:spPr>
      </p:pic>
      <p:pic>
        <p:nvPicPr>
          <p:cNvPr id="22" name="Picture 21">
            <a:extLst>
              <a:ext uri="{FF2B5EF4-FFF2-40B4-BE49-F238E27FC236}">
                <a16:creationId xmlns:a16="http://schemas.microsoft.com/office/drawing/2014/main" id="{94D4C769-AFA9-FBBC-2CB6-2981BC15C452}"/>
              </a:ext>
            </a:extLst>
          </p:cNvPr>
          <p:cNvPicPr>
            <a:picLocks noChangeAspect="1"/>
          </p:cNvPicPr>
          <p:nvPr/>
        </p:nvPicPr>
        <p:blipFill>
          <a:blip r:embed="rId8"/>
          <a:stretch>
            <a:fillRect/>
          </a:stretch>
        </p:blipFill>
        <p:spPr>
          <a:xfrm>
            <a:off x="3388597" y="6018245"/>
            <a:ext cx="585466" cy="585466"/>
          </a:xfrm>
          <a:prstGeom prst="rect">
            <a:avLst/>
          </a:prstGeom>
        </p:spPr>
      </p:pic>
      <p:pic>
        <p:nvPicPr>
          <p:cNvPr id="23" name="Picture 22">
            <a:extLst>
              <a:ext uri="{FF2B5EF4-FFF2-40B4-BE49-F238E27FC236}">
                <a16:creationId xmlns:a16="http://schemas.microsoft.com/office/drawing/2014/main" id="{463AC486-C539-0B0D-23E0-51E28915181D}"/>
              </a:ext>
            </a:extLst>
          </p:cNvPr>
          <p:cNvPicPr>
            <a:picLocks noChangeAspect="1"/>
          </p:cNvPicPr>
          <p:nvPr/>
        </p:nvPicPr>
        <p:blipFill>
          <a:blip r:embed="rId9"/>
          <a:stretch>
            <a:fillRect/>
          </a:stretch>
        </p:blipFill>
        <p:spPr>
          <a:xfrm>
            <a:off x="4946174" y="5952932"/>
            <a:ext cx="806488" cy="720460"/>
          </a:xfrm>
          <a:prstGeom prst="rect">
            <a:avLst/>
          </a:prstGeom>
        </p:spPr>
      </p:pic>
      <p:pic>
        <p:nvPicPr>
          <p:cNvPr id="24" name="Picture 23">
            <a:extLst>
              <a:ext uri="{FF2B5EF4-FFF2-40B4-BE49-F238E27FC236}">
                <a16:creationId xmlns:a16="http://schemas.microsoft.com/office/drawing/2014/main" id="{F2C1E3F4-0D75-C6EB-AB98-40B7FBEE533C}"/>
              </a:ext>
            </a:extLst>
          </p:cNvPr>
          <p:cNvPicPr>
            <a:picLocks noChangeAspect="1"/>
          </p:cNvPicPr>
          <p:nvPr/>
        </p:nvPicPr>
        <p:blipFill>
          <a:blip r:embed="rId10"/>
          <a:stretch>
            <a:fillRect/>
          </a:stretch>
        </p:blipFill>
        <p:spPr>
          <a:xfrm>
            <a:off x="6724773" y="5875926"/>
            <a:ext cx="458119" cy="797466"/>
          </a:xfrm>
          <a:prstGeom prst="rect">
            <a:avLst/>
          </a:prstGeom>
        </p:spPr>
      </p:pic>
      <p:pic>
        <p:nvPicPr>
          <p:cNvPr id="25" name="Picture 24">
            <a:extLst>
              <a:ext uri="{FF2B5EF4-FFF2-40B4-BE49-F238E27FC236}">
                <a16:creationId xmlns:a16="http://schemas.microsoft.com/office/drawing/2014/main" id="{733CD642-70DD-A5F7-2985-7A54E9A6ABB7}"/>
              </a:ext>
            </a:extLst>
          </p:cNvPr>
          <p:cNvPicPr>
            <a:picLocks noChangeAspect="1"/>
          </p:cNvPicPr>
          <p:nvPr/>
        </p:nvPicPr>
        <p:blipFill>
          <a:blip r:embed="rId11"/>
          <a:stretch>
            <a:fillRect/>
          </a:stretch>
        </p:blipFill>
        <p:spPr>
          <a:xfrm>
            <a:off x="8155003" y="5875926"/>
            <a:ext cx="774351" cy="797466"/>
          </a:xfrm>
          <a:prstGeom prst="rect">
            <a:avLst/>
          </a:prstGeom>
        </p:spPr>
      </p:pic>
      <p:pic>
        <p:nvPicPr>
          <p:cNvPr id="26" name="Picture 25">
            <a:extLst>
              <a:ext uri="{FF2B5EF4-FFF2-40B4-BE49-F238E27FC236}">
                <a16:creationId xmlns:a16="http://schemas.microsoft.com/office/drawing/2014/main" id="{597E8561-4154-60E9-0ED4-FD448D077325}"/>
              </a:ext>
            </a:extLst>
          </p:cNvPr>
          <p:cNvPicPr>
            <a:picLocks noChangeAspect="1"/>
          </p:cNvPicPr>
          <p:nvPr/>
        </p:nvPicPr>
        <p:blipFill>
          <a:blip r:embed="rId12"/>
          <a:stretch>
            <a:fillRect/>
          </a:stretch>
        </p:blipFill>
        <p:spPr>
          <a:xfrm>
            <a:off x="9901465" y="5875926"/>
            <a:ext cx="512657" cy="797466"/>
          </a:xfrm>
          <a:prstGeom prst="rect">
            <a:avLst/>
          </a:prstGeom>
        </p:spPr>
      </p:pic>
      <p:pic>
        <p:nvPicPr>
          <p:cNvPr id="27" name="Picture 26">
            <a:extLst>
              <a:ext uri="{FF2B5EF4-FFF2-40B4-BE49-F238E27FC236}">
                <a16:creationId xmlns:a16="http://schemas.microsoft.com/office/drawing/2014/main" id="{C0DED7D4-E350-8C45-9936-3D5D20D48053}"/>
              </a:ext>
            </a:extLst>
          </p:cNvPr>
          <p:cNvPicPr>
            <a:picLocks noChangeAspect="1"/>
          </p:cNvPicPr>
          <p:nvPr/>
        </p:nvPicPr>
        <p:blipFill>
          <a:blip r:embed="rId13"/>
          <a:stretch>
            <a:fillRect/>
          </a:stretch>
        </p:blipFill>
        <p:spPr>
          <a:xfrm>
            <a:off x="11386232" y="5875926"/>
            <a:ext cx="538290" cy="797466"/>
          </a:xfrm>
          <a:prstGeom prst="rect">
            <a:avLst/>
          </a:prstGeom>
        </p:spPr>
      </p:pic>
    </p:spTree>
    <p:extLst>
      <p:ext uri="{BB962C8B-B14F-4D97-AF65-F5344CB8AC3E}">
        <p14:creationId xmlns:p14="http://schemas.microsoft.com/office/powerpoint/2010/main" val="21482930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0BB1BBED-F9BD-93C3-C21A-15879C868DC0}"/>
              </a:ext>
            </a:extLst>
          </p:cNvPr>
          <p:cNvSpPr/>
          <p:nvPr/>
        </p:nvSpPr>
        <p:spPr>
          <a:xfrm>
            <a:off x="3102953" y="1430556"/>
            <a:ext cx="2950589" cy="4631361"/>
          </a:xfrm>
          <a:prstGeom prst="rect">
            <a:avLst/>
          </a:prstGeom>
          <a:solidFill>
            <a:schemeClr val="accent4">
              <a:lumMod val="9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D86409BF-352C-960E-2AF6-B2D8948B48EE}"/>
              </a:ext>
            </a:extLst>
          </p:cNvPr>
          <p:cNvSpPr/>
          <p:nvPr/>
        </p:nvSpPr>
        <p:spPr>
          <a:xfrm>
            <a:off x="6138459" y="1430556"/>
            <a:ext cx="2950589" cy="4631361"/>
          </a:xfrm>
          <a:prstGeom prst="rect">
            <a:avLst/>
          </a:prstGeom>
          <a:solidFill>
            <a:schemeClr val="accent3">
              <a:lumMod val="20000"/>
              <a:lumOff val="8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8686ADD2-B068-4823-B70C-8EC40EA15AD3}"/>
              </a:ext>
            </a:extLst>
          </p:cNvPr>
          <p:cNvSpPr/>
          <p:nvPr/>
        </p:nvSpPr>
        <p:spPr>
          <a:xfrm>
            <a:off x="67447" y="1430556"/>
            <a:ext cx="2950589" cy="4631361"/>
          </a:xfrm>
          <a:prstGeom prst="rect">
            <a:avLst/>
          </a:prstGeom>
          <a:solidFill>
            <a:schemeClr val="accent4">
              <a:lumMod val="9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F428D17E-5A0E-492A-1EE6-1338E61D39DD}"/>
              </a:ext>
            </a:extLst>
          </p:cNvPr>
          <p:cNvSpPr/>
          <p:nvPr/>
        </p:nvSpPr>
        <p:spPr>
          <a:xfrm>
            <a:off x="9173964" y="1430556"/>
            <a:ext cx="2950589" cy="4631361"/>
          </a:xfrm>
          <a:prstGeom prst="rect">
            <a:avLst/>
          </a:prstGeom>
          <a:solidFill>
            <a:schemeClr val="accent3">
              <a:lumMod val="20000"/>
              <a:lumOff val="8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D852B7C5-6E46-85EC-E391-D58A5B2D9520}"/>
              </a:ext>
            </a:extLst>
          </p:cNvPr>
          <p:cNvSpPr>
            <a:spLocks noGrp="1"/>
          </p:cNvSpPr>
          <p:nvPr>
            <p:ph type="body" sz="quarter" idx="10"/>
          </p:nvPr>
        </p:nvSpPr>
        <p:spPr>
          <a:xfrm>
            <a:off x="62144" y="3025562"/>
            <a:ext cx="2960578" cy="339561"/>
          </a:xfrm>
        </p:spPr>
        <p:txBody>
          <a:bodyPr/>
          <a:lstStyle/>
          <a:p>
            <a:r>
              <a:rPr lang="en-US" b="1" dirty="0"/>
              <a:t>Extension Personnel</a:t>
            </a:r>
          </a:p>
        </p:txBody>
      </p:sp>
      <p:sp>
        <p:nvSpPr>
          <p:cNvPr id="3" name="Text Placeholder 2">
            <a:extLst>
              <a:ext uri="{FF2B5EF4-FFF2-40B4-BE49-F238E27FC236}">
                <a16:creationId xmlns:a16="http://schemas.microsoft.com/office/drawing/2014/main" id="{4A82D794-27AA-1268-E334-559CF932934F}"/>
              </a:ext>
            </a:extLst>
          </p:cNvPr>
          <p:cNvSpPr>
            <a:spLocks noGrp="1"/>
          </p:cNvSpPr>
          <p:nvPr>
            <p:ph type="body" sz="quarter" idx="11"/>
          </p:nvPr>
        </p:nvSpPr>
        <p:spPr>
          <a:xfrm>
            <a:off x="150920" y="3633840"/>
            <a:ext cx="2871802" cy="2042632"/>
          </a:xfrm>
        </p:spPr>
        <p:txBody>
          <a:bodyPr/>
          <a:lstStyle/>
          <a:p>
            <a:pPr>
              <a:lnSpc>
                <a:spcPct val="100000"/>
              </a:lnSpc>
            </a:pPr>
            <a:r>
              <a:rPr lang="en-US" sz="1800" dirty="0"/>
              <a:t>Extension personnel will help by giving presentations, talking with community leaders and stakeholders, and sharing on social media.</a:t>
            </a:r>
          </a:p>
        </p:txBody>
      </p:sp>
      <p:sp>
        <p:nvSpPr>
          <p:cNvPr id="5" name="Text Placeholder 4">
            <a:extLst>
              <a:ext uri="{FF2B5EF4-FFF2-40B4-BE49-F238E27FC236}">
                <a16:creationId xmlns:a16="http://schemas.microsoft.com/office/drawing/2014/main" id="{44B4918A-F6B8-024D-A298-6BE1B1FE9007}"/>
              </a:ext>
            </a:extLst>
          </p:cNvPr>
          <p:cNvSpPr>
            <a:spLocks noGrp="1"/>
          </p:cNvSpPr>
          <p:nvPr>
            <p:ph type="body" sz="quarter" idx="13"/>
          </p:nvPr>
        </p:nvSpPr>
        <p:spPr>
          <a:xfrm>
            <a:off x="6138458" y="3025561"/>
            <a:ext cx="2950590" cy="339561"/>
          </a:xfrm>
        </p:spPr>
        <p:txBody>
          <a:bodyPr/>
          <a:lstStyle/>
          <a:p>
            <a:r>
              <a:rPr lang="en-US" b="1" dirty="0"/>
              <a:t>Purdue 4-Hers</a:t>
            </a:r>
          </a:p>
        </p:txBody>
      </p:sp>
      <p:sp>
        <p:nvSpPr>
          <p:cNvPr id="6" name="Text Placeholder 5">
            <a:extLst>
              <a:ext uri="{FF2B5EF4-FFF2-40B4-BE49-F238E27FC236}">
                <a16:creationId xmlns:a16="http://schemas.microsoft.com/office/drawing/2014/main" id="{C75F5E37-7908-145D-15F4-BA191DF2A016}"/>
              </a:ext>
            </a:extLst>
          </p:cNvPr>
          <p:cNvSpPr>
            <a:spLocks noGrp="1"/>
          </p:cNvSpPr>
          <p:nvPr>
            <p:ph type="body" sz="quarter" idx="14"/>
          </p:nvPr>
        </p:nvSpPr>
        <p:spPr>
          <a:xfrm>
            <a:off x="6241002" y="3630252"/>
            <a:ext cx="2847145" cy="2042632"/>
          </a:xfrm>
        </p:spPr>
        <p:txBody>
          <a:bodyPr/>
          <a:lstStyle/>
          <a:p>
            <a:pPr>
              <a:lnSpc>
                <a:spcPct val="100000"/>
              </a:lnSpc>
            </a:pPr>
            <a:r>
              <a:rPr lang="en-US" sz="1800" dirty="0"/>
              <a:t>Purdue 4-Hers will help by spreading the word to their families, friends, and classmates by giving out materials and for those that are old enough, sharing on social media.</a:t>
            </a:r>
          </a:p>
        </p:txBody>
      </p:sp>
      <p:sp>
        <p:nvSpPr>
          <p:cNvPr id="8" name="Text Placeholder 7">
            <a:extLst>
              <a:ext uri="{FF2B5EF4-FFF2-40B4-BE49-F238E27FC236}">
                <a16:creationId xmlns:a16="http://schemas.microsoft.com/office/drawing/2014/main" id="{D3086230-4B55-26F5-D5BD-3A4ABF4C452D}"/>
              </a:ext>
            </a:extLst>
          </p:cNvPr>
          <p:cNvSpPr>
            <a:spLocks noGrp="1"/>
          </p:cNvSpPr>
          <p:nvPr>
            <p:ph type="body" sz="quarter" idx="16"/>
          </p:nvPr>
        </p:nvSpPr>
        <p:spPr>
          <a:xfrm>
            <a:off x="9173963" y="3030583"/>
            <a:ext cx="2950590" cy="339561"/>
          </a:xfrm>
        </p:spPr>
        <p:txBody>
          <a:bodyPr/>
          <a:lstStyle/>
          <a:p>
            <a:r>
              <a:rPr lang="en-US" dirty="0"/>
              <a:t>Purdue Students</a:t>
            </a:r>
            <a:r>
              <a:rPr lang="en-US" b="0" dirty="0"/>
              <a:t>*</a:t>
            </a:r>
          </a:p>
        </p:txBody>
      </p:sp>
      <p:sp>
        <p:nvSpPr>
          <p:cNvPr id="9" name="Text Placeholder 8">
            <a:extLst>
              <a:ext uri="{FF2B5EF4-FFF2-40B4-BE49-F238E27FC236}">
                <a16:creationId xmlns:a16="http://schemas.microsoft.com/office/drawing/2014/main" id="{23C63E7F-5839-DE85-0BE3-C4B65DA20B96}"/>
              </a:ext>
            </a:extLst>
          </p:cNvPr>
          <p:cNvSpPr>
            <a:spLocks noGrp="1"/>
          </p:cNvSpPr>
          <p:nvPr>
            <p:ph type="body" sz="quarter" idx="17"/>
          </p:nvPr>
        </p:nvSpPr>
        <p:spPr>
          <a:xfrm>
            <a:off x="9312733" y="3630252"/>
            <a:ext cx="2856350" cy="2042632"/>
          </a:xfrm>
        </p:spPr>
        <p:txBody>
          <a:bodyPr/>
          <a:lstStyle/>
          <a:p>
            <a:pPr>
              <a:lnSpc>
                <a:spcPct val="100000"/>
              </a:lnSpc>
            </a:pPr>
            <a:r>
              <a:rPr lang="en-US" sz="1800" b="0" dirty="0"/>
              <a:t>Purdue students will help by spreading the word to their friends and families as well as sharing on social media. We do not expect this activity to take a significant amount of time.</a:t>
            </a:r>
          </a:p>
        </p:txBody>
      </p:sp>
      <p:sp>
        <p:nvSpPr>
          <p:cNvPr id="16" name="Rectangle 15">
            <a:extLst>
              <a:ext uri="{FF2B5EF4-FFF2-40B4-BE49-F238E27FC236}">
                <a16:creationId xmlns:a16="http://schemas.microsoft.com/office/drawing/2014/main" id="{2CC33FE6-CE50-2F8E-7C23-78900787C1F8}"/>
              </a:ext>
            </a:extLst>
          </p:cNvPr>
          <p:cNvSpPr/>
          <p:nvPr/>
        </p:nvSpPr>
        <p:spPr>
          <a:xfrm>
            <a:off x="0" y="-27193"/>
            <a:ext cx="12207307" cy="123455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Title 3">
            <a:extLst>
              <a:ext uri="{FF2B5EF4-FFF2-40B4-BE49-F238E27FC236}">
                <a16:creationId xmlns:a16="http://schemas.microsoft.com/office/drawing/2014/main" id="{797F3670-6229-7859-1788-6BEE0B79A941}"/>
              </a:ext>
            </a:extLst>
          </p:cNvPr>
          <p:cNvSpPr>
            <a:spLocks noGrp="1"/>
          </p:cNvSpPr>
          <p:nvPr>
            <p:ph type="title"/>
          </p:nvPr>
        </p:nvSpPr>
        <p:spPr>
          <a:xfrm>
            <a:off x="468086" y="385004"/>
            <a:ext cx="11266714" cy="589032"/>
          </a:xfrm>
        </p:spPr>
        <p:txBody>
          <a:bodyPr>
            <a:normAutofit fontScale="90000"/>
          </a:bodyPr>
          <a:lstStyle/>
          <a:p>
            <a:r>
              <a:rPr lang="en-US" dirty="0">
                <a:solidFill>
                  <a:schemeClr val="bg1"/>
                </a:solidFill>
              </a:rPr>
              <a:t>Who is the PBT?</a:t>
            </a:r>
          </a:p>
        </p:txBody>
      </p:sp>
      <p:sp>
        <p:nvSpPr>
          <p:cNvPr id="19" name="Triangle 5">
            <a:extLst>
              <a:ext uri="{FF2B5EF4-FFF2-40B4-BE49-F238E27FC236}">
                <a16:creationId xmlns:a16="http://schemas.microsoft.com/office/drawing/2014/main" id="{EEC0467A-947B-279D-C695-7CDD810A3BC3}"/>
              </a:ext>
            </a:extLst>
          </p:cNvPr>
          <p:cNvSpPr/>
          <p:nvPr/>
        </p:nvSpPr>
        <p:spPr>
          <a:xfrm>
            <a:off x="6847248" y="-27193"/>
            <a:ext cx="5360059" cy="1242017"/>
          </a:xfrm>
          <a:custGeom>
            <a:avLst/>
            <a:gdLst>
              <a:gd name="connsiteX0" fmla="*/ 0 w 2243579"/>
              <a:gd name="connsiteY0" fmla="*/ 0 h 6881568"/>
              <a:gd name="connsiteX1" fmla="*/ 2243579 w 2243579"/>
              <a:gd name="connsiteY1" fmla="*/ 0 h 6881568"/>
              <a:gd name="connsiteX2" fmla="*/ 2243579 w 2243579"/>
              <a:gd name="connsiteY2" fmla="*/ 6881568 h 6881568"/>
              <a:gd name="connsiteX3" fmla="*/ 0 w 2243579"/>
              <a:gd name="connsiteY3" fmla="*/ 6881568 h 6881568"/>
              <a:gd name="connsiteX4" fmla="*/ 0 w 2243579"/>
              <a:gd name="connsiteY4" fmla="*/ 0 h 6881568"/>
              <a:gd name="connsiteX0" fmla="*/ 1300899 w 2243579"/>
              <a:gd name="connsiteY0" fmla="*/ 565608 h 6881568"/>
              <a:gd name="connsiteX1" fmla="*/ 2243579 w 2243579"/>
              <a:gd name="connsiteY1" fmla="*/ 0 h 6881568"/>
              <a:gd name="connsiteX2" fmla="*/ 2243579 w 2243579"/>
              <a:gd name="connsiteY2" fmla="*/ 6881568 h 6881568"/>
              <a:gd name="connsiteX3" fmla="*/ 0 w 2243579"/>
              <a:gd name="connsiteY3" fmla="*/ 6881568 h 6881568"/>
              <a:gd name="connsiteX4" fmla="*/ 1300899 w 2243579"/>
              <a:gd name="connsiteY4" fmla="*/ 565608 h 6881568"/>
              <a:gd name="connsiteX0" fmla="*/ 1602557 w 2243579"/>
              <a:gd name="connsiteY0" fmla="*/ 18854 h 6881568"/>
              <a:gd name="connsiteX1" fmla="*/ 2243579 w 2243579"/>
              <a:gd name="connsiteY1" fmla="*/ 0 h 6881568"/>
              <a:gd name="connsiteX2" fmla="*/ 2243579 w 2243579"/>
              <a:gd name="connsiteY2" fmla="*/ 6881568 h 6881568"/>
              <a:gd name="connsiteX3" fmla="*/ 0 w 2243579"/>
              <a:gd name="connsiteY3" fmla="*/ 6881568 h 6881568"/>
              <a:gd name="connsiteX4" fmla="*/ 1602557 w 2243579"/>
              <a:gd name="connsiteY4" fmla="*/ 18854 h 6881568"/>
              <a:gd name="connsiteX0" fmla="*/ 1319753 w 1960775"/>
              <a:gd name="connsiteY0" fmla="*/ 18854 h 6881568"/>
              <a:gd name="connsiteX1" fmla="*/ 1960775 w 1960775"/>
              <a:gd name="connsiteY1" fmla="*/ 0 h 6881568"/>
              <a:gd name="connsiteX2" fmla="*/ 1960775 w 1960775"/>
              <a:gd name="connsiteY2" fmla="*/ 6881568 h 6881568"/>
              <a:gd name="connsiteX3" fmla="*/ 0 w 1960775"/>
              <a:gd name="connsiteY3" fmla="*/ 6806154 h 6881568"/>
              <a:gd name="connsiteX4" fmla="*/ 1319753 w 1960775"/>
              <a:gd name="connsiteY4" fmla="*/ 18854 h 6881568"/>
              <a:gd name="connsiteX0" fmla="*/ 1593130 w 2234152"/>
              <a:gd name="connsiteY0" fmla="*/ 18854 h 6881569"/>
              <a:gd name="connsiteX1" fmla="*/ 2234152 w 2234152"/>
              <a:gd name="connsiteY1" fmla="*/ 0 h 6881569"/>
              <a:gd name="connsiteX2" fmla="*/ 2234152 w 2234152"/>
              <a:gd name="connsiteY2" fmla="*/ 6881568 h 6881569"/>
              <a:gd name="connsiteX3" fmla="*/ 0 w 2234152"/>
              <a:gd name="connsiteY3" fmla="*/ 6881569 h 6881569"/>
              <a:gd name="connsiteX4" fmla="*/ 1593130 w 2234152"/>
              <a:gd name="connsiteY4" fmla="*/ 18854 h 6881569"/>
              <a:gd name="connsiteX0" fmla="*/ 1583717 w 2234152"/>
              <a:gd name="connsiteY0" fmla="*/ 9420 h 6881569"/>
              <a:gd name="connsiteX1" fmla="*/ 2234152 w 2234152"/>
              <a:gd name="connsiteY1" fmla="*/ 0 h 6881569"/>
              <a:gd name="connsiteX2" fmla="*/ 2234152 w 2234152"/>
              <a:gd name="connsiteY2" fmla="*/ 6881568 h 6881569"/>
              <a:gd name="connsiteX3" fmla="*/ 0 w 2234152"/>
              <a:gd name="connsiteY3" fmla="*/ 6881569 h 6881569"/>
              <a:gd name="connsiteX4" fmla="*/ 1583717 w 2234152"/>
              <a:gd name="connsiteY4" fmla="*/ 9420 h 6881569"/>
              <a:gd name="connsiteX0" fmla="*/ 1583717 w 2243566"/>
              <a:gd name="connsiteY0" fmla="*/ 0 h 6872149"/>
              <a:gd name="connsiteX1" fmla="*/ 2243566 w 2243566"/>
              <a:gd name="connsiteY1" fmla="*/ 12 h 6872149"/>
              <a:gd name="connsiteX2" fmla="*/ 2234152 w 2243566"/>
              <a:gd name="connsiteY2" fmla="*/ 6872148 h 6872149"/>
              <a:gd name="connsiteX3" fmla="*/ 0 w 2243566"/>
              <a:gd name="connsiteY3" fmla="*/ 6872149 h 6872149"/>
              <a:gd name="connsiteX4" fmla="*/ 1583717 w 2243566"/>
              <a:gd name="connsiteY4" fmla="*/ 0 h 6872149"/>
              <a:gd name="connsiteX0" fmla="*/ 432702 w 2243566"/>
              <a:gd name="connsiteY0" fmla="*/ 0 h 6922289"/>
              <a:gd name="connsiteX1" fmla="*/ 2243566 w 2243566"/>
              <a:gd name="connsiteY1" fmla="*/ 50152 h 6922289"/>
              <a:gd name="connsiteX2" fmla="*/ 2234152 w 2243566"/>
              <a:gd name="connsiteY2" fmla="*/ 6922288 h 6922289"/>
              <a:gd name="connsiteX3" fmla="*/ 0 w 2243566"/>
              <a:gd name="connsiteY3" fmla="*/ 6922289 h 6922289"/>
              <a:gd name="connsiteX4" fmla="*/ 432702 w 2243566"/>
              <a:gd name="connsiteY4" fmla="*/ 0 h 6922289"/>
              <a:gd name="connsiteX0" fmla="*/ 432702 w 2234152"/>
              <a:gd name="connsiteY0" fmla="*/ 50123 h 6972412"/>
              <a:gd name="connsiteX1" fmla="*/ 2207026 w 2234152"/>
              <a:gd name="connsiteY1" fmla="*/ 0 h 6972412"/>
              <a:gd name="connsiteX2" fmla="*/ 2234152 w 2234152"/>
              <a:gd name="connsiteY2" fmla="*/ 6972411 h 6972412"/>
              <a:gd name="connsiteX3" fmla="*/ 0 w 2234152"/>
              <a:gd name="connsiteY3" fmla="*/ 6972412 h 6972412"/>
              <a:gd name="connsiteX4" fmla="*/ 432702 w 2234152"/>
              <a:gd name="connsiteY4" fmla="*/ 50123 h 6972412"/>
              <a:gd name="connsiteX0" fmla="*/ 432702 w 2207026"/>
              <a:gd name="connsiteY0" fmla="*/ 50123 h 7022547"/>
              <a:gd name="connsiteX1" fmla="*/ 2207026 w 2207026"/>
              <a:gd name="connsiteY1" fmla="*/ 0 h 7022547"/>
              <a:gd name="connsiteX2" fmla="*/ 2201266 w 2207026"/>
              <a:gd name="connsiteY2" fmla="*/ 7022547 h 7022547"/>
              <a:gd name="connsiteX3" fmla="*/ 0 w 2207026"/>
              <a:gd name="connsiteY3" fmla="*/ 6972412 h 7022547"/>
              <a:gd name="connsiteX4" fmla="*/ 432702 w 2207026"/>
              <a:gd name="connsiteY4" fmla="*/ 50123 h 7022547"/>
              <a:gd name="connsiteX0" fmla="*/ 432702 w 2210202"/>
              <a:gd name="connsiteY0" fmla="*/ 28334 h 7000758"/>
              <a:gd name="connsiteX1" fmla="*/ 2210202 w 2210202"/>
              <a:gd name="connsiteY1" fmla="*/ 0 h 7000758"/>
              <a:gd name="connsiteX2" fmla="*/ 2201266 w 2210202"/>
              <a:gd name="connsiteY2" fmla="*/ 7000758 h 7000758"/>
              <a:gd name="connsiteX3" fmla="*/ 0 w 2210202"/>
              <a:gd name="connsiteY3" fmla="*/ 6950623 h 7000758"/>
              <a:gd name="connsiteX4" fmla="*/ 432702 w 2210202"/>
              <a:gd name="connsiteY4" fmla="*/ 28334 h 7000758"/>
              <a:gd name="connsiteX0" fmla="*/ 432702 w 2210202"/>
              <a:gd name="connsiteY0" fmla="*/ 28334 h 7022547"/>
              <a:gd name="connsiteX1" fmla="*/ 2210202 w 2210202"/>
              <a:gd name="connsiteY1" fmla="*/ 0 h 7022547"/>
              <a:gd name="connsiteX2" fmla="*/ 2209206 w 2210202"/>
              <a:gd name="connsiteY2" fmla="*/ 7022547 h 7022547"/>
              <a:gd name="connsiteX3" fmla="*/ 0 w 2210202"/>
              <a:gd name="connsiteY3" fmla="*/ 6950623 h 7022547"/>
              <a:gd name="connsiteX4" fmla="*/ 432702 w 2210202"/>
              <a:gd name="connsiteY4" fmla="*/ 28334 h 7022547"/>
              <a:gd name="connsiteX0" fmla="*/ 432702 w 2214544"/>
              <a:gd name="connsiteY0" fmla="*/ 28334 h 7044336"/>
              <a:gd name="connsiteX1" fmla="*/ 2210202 w 2214544"/>
              <a:gd name="connsiteY1" fmla="*/ 0 h 7044336"/>
              <a:gd name="connsiteX2" fmla="*/ 2213970 w 2214544"/>
              <a:gd name="connsiteY2" fmla="*/ 7044336 h 7044336"/>
              <a:gd name="connsiteX3" fmla="*/ 0 w 2214544"/>
              <a:gd name="connsiteY3" fmla="*/ 6950623 h 7044336"/>
              <a:gd name="connsiteX4" fmla="*/ 432702 w 2214544"/>
              <a:gd name="connsiteY4" fmla="*/ 28334 h 7044336"/>
              <a:gd name="connsiteX0" fmla="*/ 432702 w 2214544"/>
              <a:gd name="connsiteY0" fmla="*/ 28334 h 6950623"/>
              <a:gd name="connsiteX1" fmla="*/ 2210202 w 2214544"/>
              <a:gd name="connsiteY1" fmla="*/ 0 h 6950623"/>
              <a:gd name="connsiteX2" fmla="*/ 2213970 w 2214544"/>
              <a:gd name="connsiteY2" fmla="*/ 6935386 h 6950623"/>
              <a:gd name="connsiteX3" fmla="*/ 0 w 2214544"/>
              <a:gd name="connsiteY3" fmla="*/ 6950623 h 6950623"/>
              <a:gd name="connsiteX4" fmla="*/ 432702 w 2214544"/>
              <a:gd name="connsiteY4" fmla="*/ 28334 h 6950623"/>
              <a:gd name="connsiteX0" fmla="*/ 432702 w 2214544"/>
              <a:gd name="connsiteY0" fmla="*/ 50123 h 6972412"/>
              <a:gd name="connsiteX1" fmla="*/ 2210202 w 2214544"/>
              <a:gd name="connsiteY1" fmla="*/ 0 h 6972412"/>
              <a:gd name="connsiteX2" fmla="*/ 2213970 w 2214544"/>
              <a:gd name="connsiteY2" fmla="*/ 6957175 h 6972412"/>
              <a:gd name="connsiteX3" fmla="*/ 0 w 2214544"/>
              <a:gd name="connsiteY3" fmla="*/ 6972412 h 6972412"/>
              <a:gd name="connsiteX4" fmla="*/ 432702 w 2214544"/>
              <a:gd name="connsiteY4" fmla="*/ 50123 h 6972412"/>
              <a:gd name="connsiteX0" fmla="*/ 434793 w 2216635"/>
              <a:gd name="connsiteY0" fmla="*/ 50123 h 7029793"/>
              <a:gd name="connsiteX1" fmla="*/ 2212293 w 2216635"/>
              <a:gd name="connsiteY1" fmla="*/ 0 h 7029793"/>
              <a:gd name="connsiteX2" fmla="*/ 2216061 w 2216635"/>
              <a:gd name="connsiteY2" fmla="*/ 6957175 h 7029793"/>
              <a:gd name="connsiteX3" fmla="*/ 0 w 2216635"/>
              <a:gd name="connsiteY3" fmla="*/ 7029793 h 7029793"/>
              <a:gd name="connsiteX4" fmla="*/ 434793 w 2216635"/>
              <a:gd name="connsiteY4" fmla="*/ 50123 h 7029793"/>
              <a:gd name="connsiteX0" fmla="*/ 434793 w 2216635"/>
              <a:gd name="connsiteY0" fmla="*/ 50123 h 7029793"/>
              <a:gd name="connsiteX1" fmla="*/ 2212293 w 2216635"/>
              <a:gd name="connsiteY1" fmla="*/ 0 h 7029793"/>
              <a:gd name="connsiteX2" fmla="*/ 2216061 w 2216635"/>
              <a:gd name="connsiteY2" fmla="*/ 7014555 h 7029793"/>
              <a:gd name="connsiteX3" fmla="*/ 0 w 2216635"/>
              <a:gd name="connsiteY3" fmla="*/ 7029793 h 7029793"/>
              <a:gd name="connsiteX4" fmla="*/ 434793 w 2216635"/>
              <a:gd name="connsiteY4" fmla="*/ 50123 h 7029793"/>
              <a:gd name="connsiteX0" fmla="*/ 422248 w 2204090"/>
              <a:gd name="connsiteY0" fmla="*/ 50123 h 7029793"/>
              <a:gd name="connsiteX1" fmla="*/ 2199748 w 2204090"/>
              <a:gd name="connsiteY1" fmla="*/ 0 h 7029793"/>
              <a:gd name="connsiteX2" fmla="*/ 2203516 w 2204090"/>
              <a:gd name="connsiteY2" fmla="*/ 7014555 h 7029793"/>
              <a:gd name="connsiteX3" fmla="*/ 0 w 2204090"/>
              <a:gd name="connsiteY3" fmla="*/ 7029793 h 7029793"/>
              <a:gd name="connsiteX4" fmla="*/ 422248 w 2204090"/>
              <a:gd name="connsiteY4" fmla="*/ 50123 h 7029793"/>
              <a:gd name="connsiteX0" fmla="*/ 424339 w 2206181"/>
              <a:gd name="connsiteY0" fmla="*/ 50123 h 7014555"/>
              <a:gd name="connsiteX1" fmla="*/ 2201839 w 2206181"/>
              <a:gd name="connsiteY1" fmla="*/ 0 h 7014555"/>
              <a:gd name="connsiteX2" fmla="*/ 2205607 w 2206181"/>
              <a:gd name="connsiteY2" fmla="*/ 7014555 h 7014555"/>
              <a:gd name="connsiteX3" fmla="*/ 0 w 2206181"/>
              <a:gd name="connsiteY3" fmla="*/ 7001103 h 7014555"/>
              <a:gd name="connsiteX4" fmla="*/ 424339 w 2206181"/>
              <a:gd name="connsiteY4" fmla="*/ 50123 h 7014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6181" h="7014555">
                <a:moveTo>
                  <a:pt x="424339" y="50123"/>
                </a:moveTo>
                <a:lnTo>
                  <a:pt x="2201839" y="0"/>
                </a:lnTo>
                <a:cubicBezTo>
                  <a:pt x="2198860" y="2333586"/>
                  <a:pt x="2208586" y="4680969"/>
                  <a:pt x="2205607" y="7014555"/>
                </a:cubicBezTo>
                <a:lnTo>
                  <a:pt x="0" y="7001103"/>
                </a:lnTo>
                <a:lnTo>
                  <a:pt x="424339" y="50123"/>
                </a:lnTo>
                <a:close/>
              </a:path>
            </a:pathLst>
          </a:custGeom>
          <a:blipFill dpi="0" rotWithShape="1">
            <a:blip r:embed="rId3">
              <a:alphaModFix amt="50000"/>
              <a:extLst>
                <a:ext uri="{28A0092B-C50C-407E-A947-70E740481C1C}">
                  <a14:useLocalDpi xmlns:a14="http://schemas.microsoft.com/office/drawing/2010/main" val="0"/>
                </a:ext>
              </a:extLst>
            </a:blip>
            <a:srcRect/>
            <a:stretch>
              <a:fillRect l="162" t="-183351" r="-1457" b="-5425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a:extLst>
              <a:ext uri="{FF2B5EF4-FFF2-40B4-BE49-F238E27FC236}">
                <a16:creationId xmlns:a16="http://schemas.microsoft.com/office/drawing/2014/main" id="{0C8652BA-6DB1-EFD0-D9B2-239A2617FCC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12733" y="442751"/>
            <a:ext cx="3525507" cy="373289"/>
          </a:xfrm>
          <a:prstGeom prst="rect">
            <a:avLst/>
          </a:prstGeom>
        </p:spPr>
      </p:pic>
      <p:sp>
        <p:nvSpPr>
          <p:cNvPr id="29" name="Left Bracket 28">
            <a:extLst>
              <a:ext uri="{FF2B5EF4-FFF2-40B4-BE49-F238E27FC236}">
                <a16:creationId xmlns:a16="http://schemas.microsoft.com/office/drawing/2014/main" id="{E794D7A3-7D76-0555-136B-2EB0C07136C7}"/>
              </a:ext>
            </a:extLst>
          </p:cNvPr>
          <p:cNvSpPr/>
          <p:nvPr/>
        </p:nvSpPr>
        <p:spPr>
          <a:xfrm rot="16200000">
            <a:off x="9050700" y="3262702"/>
            <a:ext cx="160712" cy="5986995"/>
          </a:xfrm>
          <a:prstGeom prst="leftBracket">
            <a:avLst/>
          </a:prstGeom>
          <a:ln w="1905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Rectangle 29">
            <a:extLst>
              <a:ext uri="{FF2B5EF4-FFF2-40B4-BE49-F238E27FC236}">
                <a16:creationId xmlns:a16="http://schemas.microsoft.com/office/drawing/2014/main" id="{BE840BA2-BD55-13F1-5AB6-9537E170821B}"/>
              </a:ext>
            </a:extLst>
          </p:cNvPr>
          <p:cNvSpPr/>
          <p:nvPr/>
        </p:nvSpPr>
        <p:spPr>
          <a:xfrm>
            <a:off x="7787746" y="6166776"/>
            <a:ext cx="2554778" cy="339561"/>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ext Placeholder 1">
            <a:extLst>
              <a:ext uri="{FF2B5EF4-FFF2-40B4-BE49-F238E27FC236}">
                <a16:creationId xmlns:a16="http://schemas.microsoft.com/office/drawing/2014/main" id="{CD32352C-301D-BA9B-0A1D-F9EEC0FFDD7E}"/>
              </a:ext>
            </a:extLst>
          </p:cNvPr>
          <p:cNvSpPr txBox="1">
            <a:spLocks/>
          </p:cNvSpPr>
          <p:nvPr/>
        </p:nvSpPr>
        <p:spPr>
          <a:xfrm>
            <a:off x="7428417" y="6166776"/>
            <a:ext cx="3319462" cy="339561"/>
          </a:xfrm>
          <a:prstGeom prst="rect">
            <a:avLst/>
          </a:prstGeom>
        </p:spPr>
        <p:txBody>
          <a:bodyPr vert="horz" lIns="91440" tIns="45720" rIns="91440" bIns="45720" rtlCol="0">
            <a:noAutofit/>
          </a:bodyPr>
          <a:lstStyle>
            <a:lvl1pPr marL="0" indent="0" algn="ctr" defTabSz="914400" rtl="0" eaLnBrk="1" fontAlgn="t" latinLnBrk="0" hangingPunct="1">
              <a:lnSpc>
                <a:spcPct val="90000"/>
              </a:lnSpc>
              <a:spcBef>
                <a:spcPts val="0"/>
              </a:spcBef>
              <a:buFontTx/>
              <a:buNone/>
              <a:defRPr sz="1800" b="0" i="0" kern="1200"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Wingdings" pitchFamily="2" charset="2"/>
              <a:buChar char="§"/>
              <a:defRPr sz="1800" b="0" i="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1600" b="0" i="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500" b="0" i="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400" b="0" i="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Broadband Influencers</a:t>
            </a:r>
          </a:p>
        </p:txBody>
      </p:sp>
      <p:pic>
        <p:nvPicPr>
          <p:cNvPr id="32" name="Graphic 31" descr="Office worker male with solid fill">
            <a:extLst>
              <a:ext uri="{FF2B5EF4-FFF2-40B4-BE49-F238E27FC236}">
                <a16:creationId xmlns:a16="http://schemas.microsoft.com/office/drawing/2014/main" id="{CE5E17EF-FC7B-2767-A4BF-2DE43503B7F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33427" y="1735412"/>
            <a:ext cx="914400" cy="914400"/>
          </a:xfrm>
          <a:prstGeom prst="rect">
            <a:avLst/>
          </a:prstGeom>
        </p:spPr>
      </p:pic>
      <p:pic>
        <p:nvPicPr>
          <p:cNvPr id="34" name="Graphic 33" descr="Office worker female with solid fill">
            <a:extLst>
              <a:ext uri="{FF2B5EF4-FFF2-40B4-BE49-F238E27FC236}">
                <a16:creationId xmlns:a16="http://schemas.microsoft.com/office/drawing/2014/main" id="{4425353B-33A8-91FC-B819-6F2DE17C585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9027" y="1735412"/>
            <a:ext cx="914400" cy="914400"/>
          </a:xfrm>
          <a:prstGeom prst="rect">
            <a:avLst/>
          </a:prstGeom>
        </p:spPr>
      </p:pic>
      <p:pic>
        <p:nvPicPr>
          <p:cNvPr id="36" name="Graphic 35" descr="Group with solid fill">
            <a:extLst>
              <a:ext uri="{FF2B5EF4-FFF2-40B4-BE49-F238E27FC236}">
                <a16:creationId xmlns:a16="http://schemas.microsoft.com/office/drawing/2014/main" id="{12D94B45-E7AC-1FE5-82CB-D287B8E13B9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923970" y="1561870"/>
            <a:ext cx="1349764" cy="1349764"/>
          </a:xfrm>
          <a:prstGeom prst="rect">
            <a:avLst/>
          </a:prstGeom>
        </p:spPr>
      </p:pic>
      <p:pic>
        <p:nvPicPr>
          <p:cNvPr id="38" name="Graphic 37" descr="Graduation cap with solid fill">
            <a:extLst>
              <a:ext uri="{FF2B5EF4-FFF2-40B4-BE49-F238E27FC236}">
                <a16:creationId xmlns:a16="http://schemas.microsoft.com/office/drawing/2014/main" id="{23387AAD-02A3-3C12-ED14-C5DFB6F9FA4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033711" y="1677306"/>
            <a:ext cx="1089072" cy="1089072"/>
          </a:xfrm>
          <a:prstGeom prst="rect">
            <a:avLst/>
          </a:prstGeom>
        </p:spPr>
      </p:pic>
      <p:sp>
        <p:nvSpPr>
          <p:cNvPr id="41" name="Text Placeholder 5">
            <a:extLst>
              <a:ext uri="{FF2B5EF4-FFF2-40B4-BE49-F238E27FC236}">
                <a16:creationId xmlns:a16="http://schemas.microsoft.com/office/drawing/2014/main" id="{F0929D70-9BEE-577B-5F09-25019E51151E}"/>
              </a:ext>
            </a:extLst>
          </p:cNvPr>
          <p:cNvSpPr txBox="1">
            <a:spLocks/>
          </p:cNvSpPr>
          <p:nvPr/>
        </p:nvSpPr>
        <p:spPr>
          <a:xfrm>
            <a:off x="903506" y="6518439"/>
            <a:ext cx="10354760" cy="33956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sz="1400" b="0" i="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itchFamily="2" charset="2"/>
              <a:buChar char="§"/>
              <a:defRPr sz="1800" b="0" i="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1600" b="0" i="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500" b="0" i="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400" b="0" i="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US" i="1" dirty="0"/>
              <a:t>*Because we need to improve Indiana data, only Purdue students from Indiana or that have lived in the state can register.</a:t>
            </a:r>
          </a:p>
        </p:txBody>
      </p:sp>
      <p:sp>
        <p:nvSpPr>
          <p:cNvPr id="50" name="Text Placeholder 1">
            <a:extLst>
              <a:ext uri="{FF2B5EF4-FFF2-40B4-BE49-F238E27FC236}">
                <a16:creationId xmlns:a16="http://schemas.microsoft.com/office/drawing/2014/main" id="{EBA96A4A-1391-D41A-AC3B-D0FE2916C9F3}"/>
              </a:ext>
            </a:extLst>
          </p:cNvPr>
          <p:cNvSpPr txBox="1">
            <a:spLocks/>
          </p:cNvSpPr>
          <p:nvPr/>
        </p:nvSpPr>
        <p:spPr>
          <a:xfrm>
            <a:off x="3098307" y="3025562"/>
            <a:ext cx="2960578" cy="339561"/>
          </a:xfrm>
          <a:prstGeom prst="rect">
            <a:avLst/>
          </a:prstGeom>
        </p:spPr>
        <p:txBody>
          <a:bodyPr vert="horz" lIns="91440" tIns="45720" rIns="91440" bIns="45720" rtlCol="0">
            <a:noAutofit/>
          </a:bodyPr>
          <a:lstStyle>
            <a:lvl1pPr marL="0" indent="0" algn="ctr" defTabSz="914400" rtl="0" eaLnBrk="1" fontAlgn="t" latinLnBrk="0" hangingPunct="1">
              <a:lnSpc>
                <a:spcPct val="90000"/>
              </a:lnSpc>
              <a:spcBef>
                <a:spcPts val="0"/>
              </a:spcBef>
              <a:buFontTx/>
              <a:buNone/>
              <a:defRPr sz="1800" b="0" i="0" kern="1200"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Wingdings" pitchFamily="2" charset="2"/>
              <a:buChar char="§"/>
              <a:defRPr sz="1800" b="0" i="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1600" b="0" i="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500" b="0" i="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400" b="0" i="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Purdue Alumni</a:t>
            </a:r>
          </a:p>
        </p:txBody>
      </p:sp>
      <p:sp>
        <p:nvSpPr>
          <p:cNvPr id="51" name="Text Placeholder 2">
            <a:extLst>
              <a:ext uri="{FF2B5EF4-FFF2-40B4-BE49-F238E27FC236}">
                <a16:creationId xmlns:a16="http://schemas.microsoft.com/office/drawing/2014/main" id="{23691C48-DF06-6A47-7DB6-80195F79EBB6}"/>
              </a:ext>
            </a:extLst>
          </p:cNvPr>
          <p:cNvSpPr txBox="1">
            <a:spLocks/>
          </p:cNvSpPr>
          <p:nvPr/>
        </p:nvSpPr>
        <p:spPr>
          <a:xfrm>
            <a:off x="3156805" y="3633840"/>
            <a:ext cx="2902080" cy="204263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sz="1400" b="0" i="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itchFamily="2" charset="2"/>
              <a:buChar char="§"/>
              <a:defRPr sz="1800" b="0" i="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1600" b="0" i="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500" b="0" i="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400" b="0" i="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800" dirty="0"/>
              <a:t>Alumni will help by sharing with their networks and on social media.</a:t>
            </a:r>
          </a:p>
        </p:txBody>
      </p:sp>
      <p:pic>
        <p:nvPicPr>
          <p:cNvPr id="52" name="Graphic 51" descr="Books with solid fill">
            <a:extLst>
              <a:ext uri="{FF2B5EF4-FFF2-40B4-BE49-F238E27FC236}">
                <a16:creationId xmlns:a16="http://schemas.microsoft.com/office/drawing/2014/main" id="{8CDE605E-008A-4FFB-E198-E54D774581E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136764" y="1698323"/>
            <a:ext cx="1024987" cy="1024987"/>
          </a:xfrm>
          <a:prstGeom prst="rect">
            <a:avLst/>
          </a:prstGeom>
        </p:spPr>
      </p:pic>
    </p:spTree>
    <p:extLst>
      <p:ext uri="{BB962C8B-B14F-4D97-AF65-F5344CB8AC3E}">
        <p14:creationId xmlns:p14="http://schemas.microsoft.com/office/powerpoint/2010/main" val="27743895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40402FC-48BF-F750-B690-CDE9C4D9EB94}"/>
              </a:ext>
            </a:extLst>
          </p:cNvPr>
          <p:cNvSpPr/>
          <p:nvPr/>
        </p:nvSpPr>
        <p:spPr>
          <a:xfrm>
            <a:off x="0" y="-27193"/>
            <a:ext cx="12207307" cy="123455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C6EFA768-3130-3610-4A28-D58ADC867DFA}"/>
              </a:ext>
            </a:extLst>
          </p:cNvPr>
          <p:cNvSpPr>
            <a:spLocks noGrp="1"/>
          </p:cNvSpPr>
          <p:nvPr>
            <p:ph type="body" sz="quarter" idx="11"/>
          </p:nvPr>
        </p:nvSpPr>
        <p:spPr>
          <a:xfrm>
            <a:off x="457200" y="1275695"/>
            <a:ext cx="11277600" cy="365760"/>
          </a:xfrm>
        </p:spPr>
        <p:txBody>
          <a:bodyPr/>
          <a:lstStyle/>
          <a:p>
            <a:r>
              <a:rPr lang="en-US" dirty="0">
                <a:solidFill>
                  <a:schemeClr val="accent3"/>
                </a:solidFill>
              </a:rPr>
              <a:t>The Problem</a:t>
            </a:r>
          </a:p>
        </p:txBody>
      </p:sp>
      <p:sp>
        <p:nvSpPr>
          <p:cNvPr id="3" name="Text Placeholder 2">
            <a:extLst>
              <a:ext uri="{FF2B5EF4-FFF2-40B4-BE49-F238E27FC236}">
                <a16:creationId xmlns:a16="http://schemas.microsoft.com/office/drawing/2014/main" id="{0E308A9D-F851-F9F1-98E3-AAF685168FDA}"/>
              </a:ext>
            </a:extLst>
          </p:cNvPr>
          <p:cNvSpPr>
            <a:spLocks noGrp="1"/>
          </p:cNvSpPr>
          <p:nvPr>
            <p:ph type="body" sz="quarter" idx="10"/>
          </p:nvPr>
        </p:nvSpPr>
        <p:spPr>
          <a:xfrm>
            <a:off x="457199" y="1698752"/>
            <a:ext cx="11266713" cy="997912"/>
          </a:xfrm>
        </p:spPr>
        <p:txBody>
          <a:bodyPr numCol="1"/>
          <a:lstStyle/>
          <a:p>
            <a:pPr marL="137160" indent="-228600">
              <a:spcBef>
                <a:spcPts val="500"/>
              </a:spcBef>
              <a:buFont typeface="Arial" panose="020B0604020202020204" pitchFamily="34" charset="0"/>
              <a:buChar char="•"/>
            </a:pPr>
            <a:r>
              <a:rPr lang="en-US" dirty="0"/>
              <a:t>The federal </a:t>
            </a:r>
            <a:r>
              <a:rPr lang="en-US" b="0" i="0" dirty="0">
                <a:solidFill>
                  <a:srgbClr val="000000"/>
                </a:solidFill>
                <a:effectLst/>
              </a:rPr>
              <a:t>Broadband Equity, Adoption, and Deployment (BEAD) program is deploying broadband funds.</a:t>
            </a:r>
            <a:endParaRPr lang="en-US" dirty="0"/>
          </a:p>
          <a:p>
            <a:pPr marL="137160" indent="-228600">
              <a:spcBef>
                <a:spcPts val="500"/>
              </a:spcBef>
              <a:buFont typeface="Arial" panose="020B0604020202020204" pitchFamily="34" charset="0"/>
              <a:buChar char="•"/>
            </a:pPr>
            <a:r>
              <a:rPr lang="en-US" dirty="0"/>
              <a:t>Indiana is receiving close to $870 million from the federal government starting mid to late 2024.</a:t>
            </a:r>
          </a:p>
          <a:p>
            <a:pPr marL="137160" indent="-228600">
              <a:spcBef>
                <a:spcPts val="500"/>
              </a:spcBef>
              <a:buFont typeface="Arial" panose="020B0604020202020204" pitchFamily="34" charset="0"/>
              <a:buChar char="•"/>
            </a:pPr>
            <a:r>
              <a:rPr lang="en-US" dirty="0"/>
              <a:t>A </a:t>
            </a:r>
            <a:r>
              <a:rPr lang="en-US" b="0" i="0" dirty="0">
                <a:solidFill>
                  <a:srgbClr val="000000"/>
                </a:solidFill>
                <a:effectLst/>
              </a:rPr>
              <a:t>Federal Communications Commission (FCC) map will dictate where these funds go.</a:t>
            </a:r>
            <a:endParaRPr lang="en-US" dirty="0"/>
          </a:p>
        </p:txBody>
      </p:sp>
      <p:sp>
        <p:nvSpPr>
          <p:cNvPr id="4" name="Title 3">
            <a:extLst>
              <a:ext uri="{FF2B5EF4-FFF2-40B4-BE49-F238E27FC236}">
                <a16:creationId xmlns:a16="http://schemas.microsoft.com/office/drawing/2014/main" id="{7C092330-DF55-41A2-6330-3B14597289C5}"/>
              </a:ext>
            </a:extLst>
          </p:cNvPr>
          <p:cNvSpPr>
            <a:spLocks noGrp="1"/>
          </p:cNvSpPr>
          <p:nvPr>
            <p:ph type="title"/>
          </p:nvPr>
        </p:nvSpPr>
        <p:spPr/>
        <p:txBody>
          <a:bodyPr>
            <a:normAutofit fontScale="90000"/>
          </a:bodyPr>
          <a:lstStyle/>
          <a:p>
            <a:r>
              <a:rPr lang="en-US" dirty="0">
                <a:solidFill>
                  <a:schemeClr val="bg1"/>
                </a:solidFill>
              </a:rPr>
              <a:t>Why PBT?</a:t>
            </a:r>
          </a:p>
        </p:txBody>
      </p:sp>
      <p:sp>
        <p:nvSpPr>
          <p:cNvPr id="6" name="Text Placeholder 1">
            <a:extLst>
              <a:ext uri="{FF2B5EF4-FFF2-40B4-BE49-F238E27FC236}">
                <a16:creationId xmlns:a16="http://schemas.microsoft.com/office/drawing/2014/main" id="{1298D616-FC8C-E679-C0DA-019A8E7F0583}"/>
              </a:ext>
            </a:extLst>
          </p:cNvPr>
          <p:cNvSpPr txBox="1">
            <a:spLocks/>
          </p:cNvSpPr>
          <p:nvPr/>
        </p:nvSpPr>
        <p:spPr>
          <a:xfrm>
            <a:off x="457200" y="2696664"/>
            <a:ext cx="11277600" cy="36576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Wingdings" pitchFamily="2" charset="2"/>
              <a:buNone/>
              <a:defRPr sz="2200" b="0" i="0" kern="1200" baseline="0">
                <a:solidFill>
                  <a:schemeClr val="accent4">
                    <a:lumMod val="65000"/>
                  </a:schemeClr>
                </a:solidFill>
                <a:latin typeface="Franklin Gothic Medium Cond" panose="020B0606030402020204" pitchFamily="34" charset="0"/>
                <a:ea typeface="+mn-ea"/>
                <a:cs typeface="+mn-cs"/>
              </a:defRPr>
            </a:lvl1pPr>
            <a:lvl2pPr marL="685800" indent="-228600" algn="l" defTabSz="914400" rtl="0" eaLnBrk="1" latinLnBrk="0" hangingPunct="1">
              <a:lnSpc>
                <a:spcPct val="90000"/>
              </a:lnSpc>
              <a:spcBef>
                <a:spcPts val="500"/>
              </a:spcBef>
              <a:buFont typeface="Wingdings" pitchFamily="2" charset="2"/>
              <a:buChar char="§"/>
              <a:defRPr sz="1800" b="0" i="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1600" b="0" i="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500" b="0" i="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400" b="0" i="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3"/>
                </a:solidFill>
              </a:rPr>
              <a:t>The Solution</a:t>
            </a:r>
          </a:p>
        </p:txBody>
      </p:sp>
      <p:sp>
        <p:nvSpPr>
          <p:cNvPr id="7" name="Text Placeholder 2">
            <a:extLst>
              <a:ext uri="{FF2B5EF4-FFF2-40B4-BE49-F238E27FC236}">
                <a16:creationId xmlns:a16="http://schemas.microsoft.com/office/drawing/2014/main" id="{618B3731-D41F-1BBE-062E-2A2270A6C80D}"/>
              </a:ext>
            </a:extLst>
          </p:cNvPr>
          <p:cNvSpPr txBox="1">
            <a:spLocks/>
          </p:cNvSpPr>
          <p:nvPr/>
        </p:nvSpPr>
        <p:spPr>
          <a:xfrm>
            <a:off x="457199" y="3122757"/>
            <a:ext cx="11266713" cy="997912"/>
          </a:xfrm>
          <a:prstGeom prst="rect">
            <a:avLst/>
          </a:prstGeom>
        </p:spPr>
        <p:txBody>
          <a:bodyPr vert="horz" lIns="91440" tIns="45720" rIns="91440" bIns="45720" numCol="1" rtlCol="0">
            <a:noAutofit/>
          </a:bodyPr>
          <a:lstStyle>
            <a:lvl1pPr marL="0" indent="0" algn="l" defTabSz="914400" rtl="0" eaLnBrk="1" fontAlgn="t" latinLnBrk="0" hangingPunct="1">
              <a:lnSpc>
                <a:spcPct val="90000"/>
              </a:lnSpc>
              <a:spcBef>
                <a:spcPts val="1000"/>
              </a:spcBef>
              <a:buFontTx/>
              <a:buNone/>
              <a:defRPr sz="1800" b="0" i="0" kern="1200" baseline="0">
                <a:solidFill>
                  <a:schemeClr val="tx1"/>
                </a:solidFill>
                <a:latin typeface="Franklin Gothic Book" panose="020B0503020102020204" pitchFamily="34" charset="0"/>
                <a:ea typeface="+mn-ea"/>
                <a:cs typeface="+mn-cs"/>
              </a:defRPr>
            </a:lvl1pPr>
            <a:lvl2pPr marL="457200" indent="0" algn="l" defTabSz="914400" rtl="0" eaLnBrk="1" latinLnBrk="0" hangingPunct="1">
              <a:lnSpc>
                <a:spcPct val="90000"/>
              </a:lnSpc>
              <a:spcBef>
                <a:spcPts val="500"/>
              </a:spcBef>
              <a:buFontTx/>
              <a:buNone/>
              <a:defRPr sz="1800" b="0" i="0" kern="1200" baseline="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1800" b="0" i="0" kern="1200" baseline="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b="0" i="0" kern="1200" baseline="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b="0" i="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spcBef>
                <a:spcPts val="500"/>
              </a:spcBef>
              <a:buFont typeface="Arial" panose="020B0604020202020204" pitchFamily="34" charset="0"/>
              <a:buChar char="•"/>
            </a:pPr>
            <a:r>
              <a:rPr lang="en-US" dirty="0"/>
              <a:t>The Purdue Broadband Team’s (PBT) goal is to make make Indiana’s broadband map more accurate and help with broadband adoption.</a:t>
            </a:r>
          </a:p>
          <a:p>
            <a:pPr marL="228600" indent="-228600">
              <a:spcBef>
                <a:spcPts val="500"/>
              </a:spcBef>
              <a:buFont typeface="Arial" panose="020B0604020202020204" pitchFamily="34" charset="0"/>
              <a:buChar char="•"/>
            </a:pPr>
            <a:r>
              <a:rPr lang="en-US" dirty="0"/>
              <a:t>PBT will spread the word on the following resources:</a:t>
            </a:r>
          </a:p>
        </p:txBody>
      </p:sp>
      <p:graphicFrame>
        <p:nvGraphicFramePr>
          <p:cNvPr id="9" name="Table 6">
            <a:extLst>
              <a:ext uri="{FF2B5EF4-FFF2-40B4-BE49-F238E27FC236}">
                <a16:creationId xmlns:a16="http://schemas.microsoft.com/office/drawing/2014/main" id="{98053556-C7E9-8526-4CBE-E70CBCC35896}"/>
              </a:ext>
            </a:extLst>
          </p:cNvPr>
          <p:cNvGraphicFramePr>
            <a:graphicFrameLocks/>
          </p:cNvGraphicFramePr>
          <p:nvPr>
            <p:extLst>
              <p:ext uri="{D42A27DB-BD31-4B8C-83A1-F6EECF244321}">
                <p14:modId xmlns:p14="http://schemas.microsoft.com/office/powerpoint/2010/main" val="1823540256"/>
              </p:ext>
            </p:extLst>
          </p:nvPr>
        </p:nvGraphicFramePr>
        <p:xfrm>
          <a:off x="468086" y="4117631"/>
          <a:ext cx="11255828" cy="2611643"/>
        </p:xfrm>
        <a:graphic>
          <a:graphicData uri="http://schemas.openxmlformats.org/drawingml/2006/table">
            <a:tbl>
              <a:tblPr firstRow="1" bandRow="1">
                <a:tableStyleId>{5C22544A-7EE6-4342-B048-85BDC9FD1C3A}</a:tableStyleId>
              </a:tblPr>
              <a:tblGrid>
                <a:gridCol w="2813957">
                  <a:extLst>
                    <a:ext uri="{9D8B030D-6E8A-4147-A177-3AD203B41FA5}">
                      <a16:colId xmlns:a16="http://schemas.microsoft.com/office/drawing/2014/main" val="2197644577"/>
                    </a:ext>
                  </a:extLst>
                </a:gridCol>
                <a:gridCol w="2813957">
                  <a:extLst>
                    <a:ext uri="{9D8B030D-6E8A-4147-A177-3AD203B41FA5}">
                      <a16:colId xmlns:a16="http://schemas.microsoft.com/office/drawing/2014/main" val="1525852292"/>
                    </a:ext>
                  </a:extLst>
                </a:gridCol>
                <a:gridCol w="2813957">
                  <a:extLst>
                    <a:ext uri="{9D8B030D-6E8A-4147-A177-3AD203B41FA5}">
                      <a16:colId xmlns:a16="http://schemas.microsoft.com/office/drawing/2014/main" val="98337987"/>
                    </a:ext>
                  </a:extLst>
                </a:gridCol>
                <a:gridCol w="2813957">
                  <a:extLst>
                    <a:ext uri="{9D8B030D-6E8A-4147-A177-3AD203B41FA5}">
                      <a16:colId xmlns:a16="http://schemas.microsoft.com/office/drawing/2014/main" val="2832372916"/>
                    </a:ext>
                  </a:extLst>
                </a:gridCol>
              </a:tblGrid>
              <a:tr h="665603">
                <a:tc>
                  <a:txBody>
                    <a:bodyPr/>
                    <a:lstStyle/>
                    <a:p>
                      <a:pPr algn="ctr" fontAlgn="ctr"/>
                      <a:endParaRPr lang="en-US" dirty="0"/>
                    </a:p>
                  </a:txBody>
                  <a:tcPr>
                    <a:solidFill>
                      <a:schemeClr val="tx2"/>
                    </a:solidFill>
                  </a:tcPr>
                </a:tc>
                <a:tc>
                  <a:txBody>
                    <a:bodyPr/>
                    <a:lstStyle/>
                    <a:p>
                      <a:pPr algn="ctr" fontAlgn="ctr"/>
                      <a:endParaRPr lang="en-US" dirty="0"/>
                    </a:p>
                  </a:txBody>
                  <a:tcPr/>
                </a:tc>
                <a:tc>
                  <a:txBody>
                    <a:bodyPr/>
                    <a:lstStyle/>
                    <a:p>
                      <a:pPr algn="ctr" fontAlgn="ctr"/>
                      <a:endParaRPr lang="en-US" dirty="0"/>
                    </a:p>
                  </a:txBody>
                  <a:tcPr>
                    <a:solidFill>
                      <a:schemeClr val="tx2">
                        <a:lumMod val="60000"/>
                        <a:lumOff val="40000"/>
                      </a:schemeClr>
                    </a:solidFill>
                  </a:tcPr>
                </a:tc>
                <a:tc>
                  <a:txBody>
                    <a:bodyPr/>
                    <a:lstStyle/>
                    <a:p>
                      <a:pPr algn="ctr" fontAlgn="ctr"/>
                      <a:endParaRPr lang="en-US" dirty="0"/>
                    </a:p>
                  </a:txBody>
                  <a:tcPr/>
                </a:tc>
                <a:extLst>
                  <a:ext uri="{0D108BD9-81ED-4DB2-BD59-A6C34878D82A}">
                    <a16:rowId xmlns:a16="http://schemas.microsoft.com/office/drawing/2014/main" val="2961566725"/>
                  </a:ext>
                </a:extLst>
              </a:tr>
              <a:tr h="19460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Share validating tool for addresses and internet service on the FCC map.</a:t>
                      </a:r>
                    </a:p>
                  </a:txBody>
                  <a:tcPr>
                    <a:solidFill>
                      <a:schemeClr val="tx2">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Learning more about the Indiana Connectivity Program (ICP).</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Share </a:t>
                      </a:r>
                      <a:r>
                        <a:rPr lang="en-US" sz="1600"/>
                        <a:t>tool for speed </a:t>
                      </a:r>
                      <a:r>
                        <a:rPr lang="en-US" sz="1600" dirty="0"/>
                        <a:t>tests or reporting a lack of connectivity at your address.</a:t>
                      </a:r>
                    </a:p>
                  </a:txBody>
                  <a:tcPr>
                    <a:solidFill>
                      <a:schemeClr val="accent4">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Learning more about the Affordable Connectivity Program (ACP).</a:t>
                      </a:r>
                    </a:p>
                  </a:txBody>
                  <a:tcPr/>
                </a:tc>
                <a:extLst>
                  <a:ext uri="{0D108BD9-81ED-4DB2-BD59-A6C34878D82A}">
                    <a16:rowId xmlns:a16="http://schemas.microsoft.com/office/drawing/2014/main" val="750453734"/>
                  </a:ext>
                </a:extLst>
              </a:tr>
            </a:tbl>
          </a:graphicData>
        </a:graphic>
      </p:graphicFrame>
      <p:pic>
        <p:nvPicPr>
          <p:cNvPr id="12" name="Graphic 11" descr="Marker with solid fill">
            <a:extLst>
              <a:ext uri="{FF2B5EF4-FFF2-40B4-BE49-F238E27FC236}">
                <a16:creationId xmlns:a16="http://schemas.microsoft.com/office/drawing/2014/main" id="{229055AC-90B6-02AA-B8F5-79AB4374DD5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72493" y="4089150"/>
            <a:ext cx="674223" cy="674223"/>
          </a:xfrm>
          <a:prstGeom prst="rect">
            <a:avLst/>
          </a:prstGeom>
        </p:spPr>
      </p:pic>
      <p:pic>
        <p:nvPicPr>
          <p:cNvPr id="15" name="Graphic 14" descr="Blackboard with solid fill">
            <a:extLst>
              <a:ext uri="{FF2B5EF4-FFF2-40B4-BE49-F238E27FC236}">
                <a16:creationId xmlns:a16="http://schemas.microsoft.com/office/drawing/2014/main" id="{6C67C0D7-CDFE-197C-D8B7-68B5C62DE88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15027" y="4060917"/>
            <a:ext cx="761806" cy="761806"/>
          </a:xfrm>
          <a:prstGeom prst="rect">
            <a:avLst/>
          </a:prstGeom>
        </p:spPr>
      </p:pic>
      <p:pic>
        <p:nvPicPr>
          <p:cNvPr id="18" name="Graphic 17" descr="Gauge with solid fill">
            <a:extLst>
              <a:ext uri="{FF2B5EF4-FFF2-40B4-BE49-F238E27FC236}">
                <a16:creationId xmlns:a16="http://schemas.microsoft.com/office/drawing/2014/main" id="{6E1D4E67-F1A2-DC62-A13B-26C6ECD2A3D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50158" y="4020969"/>
            <a:ext cx="801754" cy="801754"/>
          </a:xfrm>
          <a:prstGeom prst="rect">
            <a:avLst/>
          </a:prstGeom>
        </p:spPr>
      </p:pic>
      <p:pic>
        <p:nvPicPr>
          <p:cNvPr id="21" name="Graphic 20" descr="Books with solid fill">
            <a:extLst>
              <a:ext uri="{FF2B5EF4-FFF2-40B4-BE49-F238E27FC236}">
                <a16:creationId xmlns:a16="http://schemas.microsoft.com/office/drawing/2014/main" id="{806CB1A7-C691-11F6-62E5-FD141606748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020223" y="4132672"/>
            <a:ext cx="618293" cy="618293"/>
          </a:xfrm>
          <a:prstGeom prst="rect">
            <a:avLst/>
          </a:prstGeom>
        </p:spPr>
      </p:pic>
      <p:sp>
        <p:nvSpPr>
          <p:cNvPr id="5" name="Triangle 5">
            <a:extLst>
              <a:ext uri="{FF2B5EF4-FFF2-40B4-BE49-F238E27FC236}">
                <a16:creationId xmlns:a16="http://schemas.microsoft.com/office/drawing/2014/main" id="{C30AD411-806E-921E-1958-19D4628DF7C2}"/>
              </a:ext>
            </a:extLst>
          </p:cNvPr>
          <p:cNvSpPr/>
          <p:nvPr/>
        </p:nvSpPr>
        <p:spPr>
          <a:xfrm>
            <a:off x="6847248" y="-27193"/>
            <a:ext cx="5360059" cy="1242017"/>
          </a:xfrm>
          <a:custGeom>
            <a:avLst/>
            <a:gdLst>
              <a:gd name="connsiteX0" fmla="*/ 0 w 2243579"/>
              <a:gd name="connsiteY0" fmla="*/ 0 h 6881568"/>
              <a:gd name="connsiteX1" fmla="*/ 2243579 w 2243579"/>
              <a:gd name="connsiteY1" fmla="*/ 0 h 6881568"/>
              <a:gd name="connsiteX2" fmla="*/ 2243579 w 2243579"/>
              <a:gd name="connsiteY2" fmla="*/ 6881568 h 6881568"/>
              <a:gd name="connsiteX3" fmla="*/ 0 w 2243579"/>
              <a:gd name="connsiteY3" fmla="*/ 6881568 h 6881568"/>
              <a:gd name="connsiteX4" fmla="*/ 0 w 2243579"/>
              <a:gd name="connsiteY4" fmla="*/ 0 h 6881568"/>
              <a:gd name="connsiteX0" fmla="*/ 1300899 w 2243579"/>
              <a:gd name="connsiteY0" fmla="*/ 565608 h 6881568"/>
              <a:gd name="connsiteX1" fmla="*/ 2243579 w 2243579"/>
              <a:gd name="connsiteY1" fmla="*/ 0 h 6881568"/>
              <a:gd name="connsiteX2" fmla="*/ 2243579 w 2243579"/>
              <a:gd name="connsiteY2" fmla="*/ 6881568 h 6881568"/>
              <a:gd name="connsiteX3" fmla="*/ 0 w 2243579"/>
              <a:gd name="connsiteY3" fmla="*/ 6881568 h 6881568"/>
              <a:gd name="connsiteX4" fmla="*/ 1300899 w 2243579"/>
              <a:gd name="connsiteY4" fmla="*/ 565608 h 6881568"/>
              <a:gd name="connsiteX0" fmla="*/ 1602557 w 2243579"/>
              <a:gd name="connsiteY0" fmla="*/ 18854 h 6881568"/>
              <a:gd name="connsiteX1" fmla="*/ 2243579 w 2243579"/>
              <a:gd name="connsiteY1" fmla="*/ 0 h 6881568"/>
              <a:gd name="connsiteX2" fmla="*/ 2243579 w 2243579"/>
              <a:gd name="connsiteY2" fmla="*/ 6881568 h 6881568"/>
              <a:gd name="connsiteX3" fmla="*/ 0 w 2243579"/>
              <a:gd name="connsiteY3" fmla="*/ 6881568 h 6881568"/>
              <a:gd name="connsiteX4" fmla="*/ 1602557 w 2243579"/>
              <a:gd name="connsiteY4" fmla="*/ 18854 h 6881568"/>
              <a:gd name="connsiteX0" fmla="*/ 1319753 w 1960775"/>
              <a:gd name="connsiteY0" fmla="*/ 18854 h 6881568"/>
              <a:gd name="connsiteX1" fmla="*/ 1960775 w 1960775"/>
              <a:gd name="connsiteY1" fmla="*/ 0 h 6881568"/>
              <a:gd name="connsiteX2" fmla="*/ 1960775 w 1960775"/>
              <a:gd name="connsiteY2" fmla="*/ 6881568 h 6881568"/>
              <a:gd name="connsiteX3" fmla="*/ 0 w 1960775"/>
              <a:gd name="connsiteY3" fmla="*/ 6806154 h 6881568"/>
              <a:gd name="connsiteX4" fmla="*/ 1319753 w 1960775"/>
              <a:gd name="connsiteY4" fmla="*/ 18854 h 6881568"/>
              <a:gd name="connsiteX0" fmla="*/ 1593130 w 2234152"/>
              <a:gd name="connsiteY0" fmla="*/ 18854 h 6881569"/>
              <a:gd name="connsiteX1" fmla="*/ 2234152 w 2234152"/>
              <a:gd name="connsiteY1" fmla="*/ 0 h 6881569"/>
              <a:gd name="connsiteX2" fmla="*/ 2234152 w 2234152"/>
              <a:gd name="connsiteY2" fmla="*/ 6881568 h 6881569"/>
              <a:gd name="connsiteX3" fmla="*/ 0 w 2234152"/>
              <a:gd name="connsiteY3" fmla="*/ 6881569 h 6881569"/>
              <a:gd name="connsiteX4" fmla="*/ 1593130 w 2234152"/>
              <a:gd name="connsiteY4" fmla="*/ 18854 h 6881569"/>
              <a:gd name="connsiteX0" fmla="*/ 1583717 w 2234152"/>
              <a:gd name="connsiteY0" fmla="*/ 9420 h 6881569"/>
              <a:gd name="connsiteX1" fmla="*/ 2234152 w 2234152"/>
              <a:gd name="connsiteY1" fmla="*/ 0 h 6881569"/>
              <a:gd name="connsiteX2" fmla="*/ 2234152 w 2234152"/>
              <a:gd name="connsiteY2" fmla="*/ 6881568 h 6881569"/>
              <a:gd name="connsiteX3" fmla="*/ 0 w 2234152"/>
              <a:gd name="connsiteY3" fmla="*/ 6881569 h 6881569"/>
              <a:gd name="connsiteX4" fmla="*/ 1583717 w 2234152"/>
              <a:gd name="connsiteY4" fmla="*/ 9420 h 6881569"/>
              <a:gd name="connsiteX0" fmla="*/ 1583717 w 2243566"/>
              <a:gd name="connsiteY0" fmla="*/ 0 h 6872149"/>
              <a:gd name="connsiteX1" fmla="*/ 2243566 w 2243566"/>
              <a:gd name="connsiteY1" fmla="*/ 12 h 6872149"/>
              <a:gd name="connsiteX2" fmla="*/ 2234152 w 2243566"/>
              <a:gd name="connsiteY2" fmla="*/ 6872148 h 6872149"/>
              <a:gd name="connsiteX3" fmla="*/ 0 w 2243566"/>
              <a:gd name="connsiteY3" fmla="*/ 6872149 h 6872149"/>
              <a:gd name="connsiteX4" fmla="*/ 1583717 w 2243566"/>
              <a:gd name="connsiteY4" fmla="*/ 0 h 6872149"/>
              <a:gd name="connsiteX0" fmla="*/ 432702 w 2243566"/>
              <a:gd name="connsiteY0" fmla="*/ 0 h 6922289"/>
              <a:gd name="connsiteX1" fmla="*/ 2243566 w 2243566"/>
              <a:gd name="connsiteY1" fmla="*/ 50152 h 6922289"/>
              <a:gd name="connsiteX2" fmla="*/ 2234152 w 2243566"/>
              <a:gd name="connsiteY2" fmla="*/ 6922288 h 6922289"/>
              <a:gd name="connsiteX3" fmla="*/ 0 w 2243566"/>
              <a:gd name="connsiteY3" fmla="*/ 6922289 h 6922289"/>
              <a:gd name="connsiteX4" fmla="*/ 432702 w 2243566"/>
              <a:gd name="connsiteY4" fmla="*/ 0 h 6922289"/>
              <a:gd name="connsiteX0" fmla="*/ 432702 w 2234152"/>
              <a:gd name="connsiteY0" fmla="*/ 50123 h 6972412"/>
              <a:gd name="connsiteX1" fmla="*/ 2207026 w 2234152"/>
              <a:gd name="connsiteY1" fmla="*/ 0 h 6972412"/>
              <a:gd name="connsiteX2" fmla="*/ 2234152 w 2234152"/>
              <a:gd name="connsiteY2" fmla="*/ 6972411 h 6972412"/>
              <a:gd name="connsiteX3" fmla="*/ 0 w 2234152"/>
              <a:gd name="connsiteY3" fmla="*/ 6972412 h 6972412"/>
              <a:gd name="connsiteX4" fmla="*/ 432702 w 2234152"/>
              <a:gd name="connsiteY4" fmla="*/ 50123 h 6972412"/>
              <a:gd name="connsiteX0" fmla="*/ 432702 w 2207026"/>
              <a:gd name="connsiteY0" fmla="*/ 50123 h 7022547"/>
              <a:gd name="connsiteX1" fmla="*/ 2207026 w 2207026"/>
              <a:gd name="connsiteY1" fmla="*/ 0 h 7022547"/>
              <a:gd name="connsiteX2" fmla="*/ 2201266 w 2207026"/>
              <a:gd name="connsiteY2" fmla="*/ 7022547 h 7022547"/>
              <a:gd name="connsiteX3" fmla="*/ 0 w 2207026"/>
              <a:gd name="connsiteY3" fmla="*/ 6972412 h 7022547"/>
              <a:gd name="connsiteX4" fmla="*/ 432702 w 2207026"/>
              <a:gd name="connsiteY4" fmla="*/ 50123 h 7022547"/>
              <a:gd name="connsiteX0" fmla="*/ 432702 w 2210202"/>
              <a:gd name="connsiteY0" fmla="*/ 28334 h 7000758"/>
              <a:gd name="connsiteX1" fmla="*/ 2210202 w 2210202"/>
              <a:gd name="connsiteY1" fmla="*/ 0 h 7000758"/>
              <a:gd name="connsiteX2" fmla="*/ 2201266 w 2210202"/>
              <a:gd name="connsiteY2" fmla="*/ 7000758 h 7000758"/>
              <a:gd name="connsiteX3" fmla="*/ 0 w 2210202"/>
              <a:gd name="connsiteY3" fmla="*/ 6950623 h 7000758"/>
              <a:gd name="connsiteX4" fmla="*/ 432702 w 2210202"/>
              <a:gd name="connsiteY4" fmla="*/ 28334 h 7000758"/>
              <a:gd name="connsiteX0" fmla="*/ 432702 w 2210202"/>
              <a:gd name="connsiteY0" fmla="*/ 28334 h 7022547"/>
              <a:gd name="connsiteX1" fmla="*/ 2210202 w 2210202"/>
              <a:gd name="connsiteY1" fmla="*/ 0 h 7022547"/>
              <a:gd name="connsiteX2" fmla="*/ 2209206 w 2210202"/>
              <a:gd name="connsiteY2" fmla="*/ 7022547 h 7022547"/>
              <a:gd name="connsiteX3" fmla="*/ 0 w 2210202"/>
              <a:gd name="connsiteY3" fmla="*/ 6950623 h 7022547"/>
              <a:gd name="connsiteX4" fmla="*/ 432702 w 2210202"/>
              <a:gd name="connsiteY4" fmla="*/ 28334 h 7022547"/>
              <a:gd name="connsiteX0" fmla="*/ 432702 w 2214544"/>
              <a:gd name="connsiteY0" fmla="*/ 28334 h 7044336"/>
              <a:gd name="connsiteX1" fmla="*/ 2210202 w 2214544"/>
              <a:gd name="connsiteY1" fmla="*/ 0 h 7044336"/>
              <a:gd name="connsiteX2" fmla="*/ 2213970 w 2214544"/>
              <a:gd name="connsiteY2" fmla="*/ 7044336 h 7044336"/>
              <a:gd name="connsiteX3" fmla="*/ 0 w 2214544"/>
              <a:gd name="connsiteY3" fmla="*/ 6950623 h 7044336"/>
              <a:gd name="connsiteX4" fmla="*/ 432702 w 2214544"/>
              <a:gd name="connsiteY4" fmla="*/ 28334 h 7044336"/>
              <a:gd name="connsiteX0" fmla="*/ 432702 w 2214544"/>
              <a:gd name="connsiteY0" fmla="*/ 28334 h 6950623"/>
              <a:gd name="connsiteX1" fmla="*/ 2210202 w 2214544"/>
              <a:gd name="connsiteY1" fmla="*/ 0 h 6950623"/>
              <a:gd name="connsiteX2" fmla="*/ 2213970 w 2214544"/>
              <a:gd name="connsiteY2" fmla="*/ 6935386 h 6950623"/>
              <a:gd name="connsiteX3" fmla="*/ 0 w 2214544"/>
              <a:gd name="connsiteY3" fmla="*/ 6950623 h 6950623"/>
              <a:gd name="connsiteX4" fmla="*/ 432702 w 2214544"/>
              <a:gd name="connsiteY4" fmla="*/ 28334 h 6950623"/>
              <a:gd name="connsiteX0" fmla="*/ 432702 w 2214544"/>
              <a:gd name="connsiteY0" fmla="*/ 50123 h 6972412"/>
              <a:gd name="connsiteX1" fmla="*/ 2210202 w 2214544"/>
              <a:gd name="connsiteY1" fmla="*/ 0 h 6972412"/>
              <a:gd name="connsiteX2" fmla="*/ 2213970 w 2214544"/>
              <a:gd name="connsiteY2" fmla="*/ 6957175 h 6972412"/>
              <a:gd name="connsiteX3" fmla="*/ 0 w 2214544"/>
              <a:gd name="connsiteY3" fmla="*/ 6972412 h 6972412"/>
              <a:gd name="connsiteX4" fmla="*/ 432702 w 2214544"/>
              <a:gd name="connsiteY4" fmla="*/ 50123 h 6972412"/>
              <a:gd name="connsiteX0" fmla="*/ 434793 w 2216635"/>
              <a:gd name="connsiteY0" fmla="*/ 50123 h 7029793"/>
              <a:gd name="connsiteX1" fmla="*/ 2212293 w 2216635"/>
              <a:gd name="connsiteY1" fmla="*/ 0 h 7029793"/>
              <a:gd name="connsiteX2" fmla="*/ 2216061 w 2216635"/>
              <a:gd name="connsiteY2" fmla="*/ 6957175 h 7029793"/>
              <a:gd name="connsiteX3" fmla="*/ 0 w 2216635"/>
              <a:gd name="connsiteY3" fmla="*/ 7029793 h 7029793"/>
              <a:gd name="connsiteX4" fmla="*/ 434793 w 2216635"/>
              <a:gd name="connsiteY4" fmla="*/ 50123 h 7029793"/>
              <a:gd name="connsiteX0" fmla="*/ 434793 w 2216635"/>
              <a:gd name="connsiteY0" fmla="*/ 50123 h 7029793"/>
              <a:gd name="connsiteX1" fmla="*/ 2212293 w 2216635"/>
              <a:gd name="connsiteY1" fmla="*/ 0 h 7029793"/>
              <a:gd name="connsiteX2" fmla="*/ 2216061 w 2216635"/>
              <a:gd name="connsiteY2" fmla="*/ 7014555 h 7029793"/>
              <a:gd name="connsiteX3" fmla="*/ 0 w 2216635"/>
              <a:gd name="connsiteY3" fmla="*/ 7029793 h 7029793"/>
              <a:gd name="connsiteX4" fmla="*/ 434793 w 2216635"/>
              <a:gd name="connsiteY4" fmla="*/ 50123 h 7029793"/>
              <a:gd name="connsiteX0" fmla="*/ 422248 w 2204090"/>
              <a:gd name="connsiteY0" fmla="*/ 50123 h 7029793"/>
              <a:gd name="connsiteX1" fmla="*/ 2199748 w 2204090"/>
              <a:gd name="connsiteY1" fmla="*/ 0 h 7029793"/>
              <a:gd name="connsiteX2" fmla="*/ 2203516 w 2204090"/>
              <a:gd name="connsiteY2" fmla="*/ 7014555 h 7029793"/>
              <a:gd name="connsiteX3" fmla="*/ 0 w 2204090"/>
              <a:gd name="connsiteY3" fmla="*/ 7029793 h 7029793"/>
              <a:gd name="connsiteX4" fmla="*/ 422248 w 2204090"/>
              <a:gd name="connsiteY4" fmla="*/ 50123 h 7029793"/>
              <a:gd name="connsiteX0" fmla="*/ 424339 w 2206181"/>
              <a:gd name="connsiteY0" fmla="*/ 50123 h 7014555"/>
              <a:gd name="connsiteX1" fmla="*/ 2201839 w 2206181"/>
              <a:gd name="connsiteY1" fmla="*/ 0 h 7014555"/>
              <a:gd name="connsiteX2" fmla="*/ 2205607 w 2206181"/>
              <a:gd name="connsiteY2" fmla="*/ 7014555 h 7014555"/>
              <a:gd name="connsiteX3" fmla="*/ 0 w 2206181"/>
              <a:gd name="connsiteY3" fmla="*/ 7001103 h 7014555"/>
              <a:gd name="connsiteX4" fmla="*/ 424339 w 2206181"/>
              <a:gd name="connsiteY4" fmla="*/ 50123 h 7014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6181" h="7014555">
                <a:moveTo>
                  <a:pt x="424339" y="50123"/>
                </a:moveTo>
                <a:lnTo>
                  <a:pt x="2201839" y="0"/>
                </a:lnTo>
                <a:cubicBezTo>
                  <a:pt x="2198860" y="2333586"/>
                  <a:pt x="2208586" y="4680969"/>
                  <a:pt x="2205607" y="7014555"/>
                </a:cubicBezTo>
                <a:lnTo>
                  <a:pt x="0" y="7001103"/>
                </a:lnTo>
                <a:lnTo>
                  <a:pt x="424339" y="50123"/>
                </a:lnTo>
                <a:close/>
              </a:path>
            </a:pathLst>
          </a:custGeom>
          <a:blipFill dpi="0" rotWithShape="1">
            <a:blip r:embed="rId11">
              <a:alphaModFix amt="50000"/>
              <a:extLst>
                <a:ext uri="{28A0092B-C50C-407E-A947-70E740481C1C}">
                  <a14:useLocalDpi xmlns:a14="http://schemas.microsoft.com/office/drawing/2010/main" val="0"/>
                </a:ext>
              </a:extLst>
            </a:blip>
            <a:srcRect/>
            <a:stretch>
              <a:fillRect l="162" t="-183351" r="-1457" b="-5425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38DFD678-B62C-6461-929B-D001810C31D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312733" y="442751"/>
            <a:ext cx="3525507" cy="373289"/>
          </a:xfrm>
          <a:prstGeom prst="rect">
            <a:avLst/>
          </a:prstGeom>
        </p:spPr>
      </p:pic>
      <p:pic>
        <p:nvPicPr>
          <p:cNvPr id="8" name="Picture 7">
            <a:extLst>
              <a:ext uri="{FF2B5EF4-FFF2-40B4-BE49-F238E27FC236}">
                <a16:creationId xmlns:a16="http://schemas.microsoft.com/office/drawing/2014/main" id="{15253B4D-D89A-7B9E-611D-9C6F47342CE7}"/>
              </a:ext>
            </a:extLst>
          </p:cNvPr>
          <p:cNvPicPr>
            <a:picLocks noChangeAspect="1"/>
          </p:cNvPicPr>
          <p:nvPr/>
        </p:nvPicPr>
        <p:blipFill>
          <a:blip r:embed="rId14"/>
          <a:stretch>
            <a:fillRect/>
          </a:stretch>
        </p:blipFill>
        <p:spPr>
          <a:xfrm>
            <a:off x="1308312" y="5637964"/>
            <a:ext cx="1002583" cy="1002583"/>
          </a:xfrm>
          <a:prstGeom prst="rect">
            <a:avLst/>
          </a:prstGeom>
        </p:spPr>
      </p:pic>
      <p:pic>
        <p:nvPicPr>
          <p:cNvPr id="11" name="Picture 10">
            <a:extLst>
              <a:ext uri="{FF2B5EF4-FFF2-40B4-BE49-F238E27FC236}">
                <a16:creationId xmlns:a16="http://schemas.microsoft.com/office/drawing/2014/main" id="{651A5352-3CE8-DD50-A8F8-77CE13D0131A}"/>
              </a:ext>
            </a:extLst>
          </p:cNvPr>
          <p:cNvPicPr>
            <a:picLocks noChangeAspect="1"/>
          </p:cNvPicPr>
          <p:nvPr/>
        </p:nvPicPr>
        <p:blipFill>
          <a:blip r:embed="rId15"/>
          <a:stretch>
            <a:fillRect/>
          </a:stretch>
        </p:blipFill>
        <p:spPr>
          <a:xfrm>
            <a:off x="6952079" y="5642636"/>
            <a:ext cx="997911" cy="997911"/>
          </a:xfrm>
          <a:prstGeom prst="rect">
            <a:avLst/>
          </a:prstGeom>
        </p:spPr>
      </p:pic>
      <p:pic>
        <p:nvPicPr>
          <p:cNvPr id="14" name="Picture 13">
            <a:extLst>
              <a:ext uri="{FF2B5EF4-FFF2-40B4-BE49-F238E27FC236}">
                <a16:creationId xmlns:a16="http://schemas.microsoft.com/office/drawing/2014/main" id="{957BB1F5-9472-7454-4470-D77B7F5E4719}"/>
              </a:ext>
            </a:extLst>
          </p:cNvPr>
          <p:cNvPicPr>
            <a:picLocks noChangeAspect="1"/>
          </p:cNvPicPr>
          <p:nvPr/>
        </p:nvPicPr>
        <p:blipFill>
          <a:blip r:embed="rId16"/>
          <a:stretch>
            <a:fillRect/>
          </a:stretch>
        </p:blipFill>
        <p:spPr>
          <a:xfrm>
            <a:off x="9830413" y="5637964"/>
            <a:ext cx="997911" cy="997911"/>
          </a:xfrm>
          <a:prstGeom prst="rect">
            <a:avLst/>
          </a:prstGeom>
        </p:spPr>
      </p:pic>
      <p:pic>
        <p:nvPicPr>
          <p:cNvPr id="16" name="Picture 15">
            <a:extLst>
              <a:ext uri="{FF2B5EF4-FFF2-40B4-BE49-F238E27FC236}">
                <a16:creationId xmlns:a16="http://schemas.microsoft.com/office/drawing/2014/main" id="{82DEA533-0CC9-E644-FDFF-639C2CE9BFE5}"/>
              </a:ext>
            </a:extLst>
          </p:cNvPr>
          <p:cNvPicPr>
            <a:picLocks noChangeAspect="1"/>
          </p:cNvPicPr>
          <p:nvPr/>
        </p:nvPicPr>
        <p:blipFill>
          <a:blip r:embed="rId17"/>
          <a:stretch>
            <a:fillRect/>
          </a:stretch>
        </p:blipFill>
        <p:spPr>
          <a:xfrm>
            <a:off x="4191271" y="5633292"/>
            <a:ext cx="1002583" cy="1002583"/>
          </a:xfrm>
          <a:prstGeom prst="rect">
            <a:avLst/>
          </a:prstGeom>
        </p:spPr>
      </p:pic>
    </p:spTree>
    <p:extLst>
      <p:ext uri="{BB962C8B-B14F-4D97-AF65-F5344CB8AC3E}">
        <p14:creationId xmlns:p14="http://schemas.microsoft.com/office/powerpoint/2010/main" val="26238530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72CBA-026F-7E96-546F-23B8813A83DA}"/>
              </a:ext>
            </a:extLst>
          </p:cNvPr>
          <p:cNvSpPr>
            <a:spLocks noGrp="1"/>
          </p:cNvSpPr>
          <p:nvPr>
            <p:ph type="title"/>
          </p:nvPr>
        </p:nvSpPr>
        <p:spPr>
          <a:xfrm>
            <a:off x="805070" y="1011721"/>
            <a:ext cx="7981645" cy="719757"/>
          </a:xfrm>
        </p:spPr>
        <p:txBody>
          <a:bodyPr/>
          <a:lstStyle/>
          <a:p>
            <a:r>
              <a:rPr lang="en-US" dirty="0"/>
              <a:t>Thank You</a:t>
            </a:r>
          </a:p>
        </p:txBody>
      </p:sp>
      <p:sp>
        <p:nvSpPr>
          <p:cNvPr id="3" name="Text Placeholder 2">
            <a:extLst>
              <a:ext uri="{FF2B5EF4-FFF2-40B4-BE49-F238E27FC236}">
                <a16:creationId xmlns:a16="http://schemas.microsoft.com/office/drawing/2014/main" id="{CE8FBDCD-BC38-D4A8-A210-EA02F2610057}"/>
              </a:ext>
            </a:extLst>
          </p:cNvPr>
          <p:cNvSpPr>
            <a:spLocks noGrp="1"/>
          </p:cNvSpPr>
          <p:nvPr>
            <p:ph type="body" sz="quarter" idx="10"/>
          </p:nvPr>
        </p:nvSpPr>
        <p:spPr>
          <a:xfrm>
            <a:off x="924339" y="1819652"/>
            <a:ext cx="7874567" cy="498798"/>
          </a:xfrm>
        </p:spPr>
        <p:txBody>
          <a:bodyPr>
            <a:normAutofit/>
          </a:bodyPr>
          <a:lstStyle/>
          <a:p>
            <a:r>
              <a:rPr lang="en-US" sz="2800" dirty="0"/>
              <a:t>Learn more at: </a:t>
            </a:r>
            <a:r>
              <a:rPr lang="en-US" sz="2800" dirty="0" err="1">
                <a:solidFill>
                  <a:srgbClr val="CFB991"/>
                </a:solidFill>
                <a:hlinkClick r:id="rId2">
                  <a:extLst>
                    <a:ext uri="{A12FA001-AC4F-418D-AE19-62706E023703}">
                      <ahyp:hlinkClr xmlns:ahyp="http://schemas.microsoft.com/office/drawing/2018/hyperlinkcolor" val="tx"/>
                    </a:ext>
                  </a:extLst>
                </a:hlinkClick>
              </a:rPr>
              <a:t>purdue.edu</a:t>
            </a:r>
            <a:r>
              <a:rPr lang="en-US" sz="2800" dirty="0">
                <a:solidFill>
                  <a:srgbClr val="CFB991"/>
                </a:solidFill>
                <a:hlinkClick r:id="rId2">
                  <a:extLst>
                    <a:ext uri="{A12FA001-AC4F-418D-AE19-62706E023703}">
                      <ahyp:hlinkClr xmlns:ahyp="http://schemas.microsoft.com/office/drawing/2018/hyperlinkcolor" val="tx"/>
                    </a:ext>
                  </a:extLst>
                </a:hlinkClick>
              </a:rPr>
              <a:t>/engagement/</a:t>
            </a:r>
            <a:r>
              <a:rPr lang="en-US" sz="2800" dirty="0" err="1">
                <a:solidFill>
                  <a:srgbClr val="CFB991"/>
                </a:solidFill>
                <a:hlinkClick r:id="rId2">
                  <a:extLst>
                    <a:ext uri="{A12FA001-AC4F-418D-AE19-62706E023703}">
                      <ahyp:hlinkClr xmlns:ahyp="http://schemas.microsoft.com/office/drawing/2018/hyperlinkcolor" val="tx"/>
                    </a:ext>
                  </a:extLst>
                </a:hlinkClick>
              </a:rPr>
              <a:t>pbt</a:t>
            </a:r>
            <a:r>
              <a:rPr lang="en-US" sz="2800" dirty="0">
                <a:solidFill>
                  <a:srgbClr val="CFB991"/>
                </a:solidFill>
                <a:hlinkClick r:id="rId2">
                  <a:extLst>
                    <a:ext uri="{A12FA001-AC4F-418D-AE19-62706E023703}">
                      <ahyp:hlinkClr xmlns:ahyp="http://schemas.microsoft.com/office/drawing/2018/hyperlinkcolor" val="tx"/>
                    </a:ext>
                  </a:extLst>
                </a:hlinkClick>
              </a:rPr>
              <a:t>/</a:t>
            </a:r>
            <a:endParaRPr lang="en-US" sz="2800" dirty="0">
              <a:solidFill>
                <a:srgbClr val="CFB991"/>
              </a:solidFill>
            </a:endParaRPr>
          </a:p>
        </p:txBody>
      </p:sp>
      <p:sp>
        <p:nvSpPr>
          <p:cNvPr id="4" name="Text Placeholder 2">
            <a:extLst>
              <a:ext uri="{FF2B5EF4-FFF2-40B4-BE49-F238E27FC236}">
                <a16:creationId xmlns:a16="http://schemas.microsoft.com/office/drawing/2014/main" id="{7AFEFF6E-00CA-A900-B590-5E5220882937}"/>
              </a:ext>
            </a:extLst>
          </p:cNvPr>
          <p:cNvSpPr txBox="1">
            <a:spLocks/>
          </p:cNvSpPr>
          <p:nvPr/>
        </p:nvSpPr>
        <p:spPr>
          <a:xfrm>
            <a:off x="924339" y="4543719"/>
            <a:ext cx="7874567" cy="942681"/>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Tx/>
              <a:buNone/>
              <a:defRPr sz="1800" b="0" i="0" kern="1200" baseline="0">
                <a:solidFill>
                  <a:schemeClr val="bg2"/>
                </a:solidFill>
                <a:latin typeface="+mn-lt"/>
                <a:ea typeface="+mn-ea"/>
                <a:cs typeface="+mn-cs"/>
              </a:defRPr>
            </a:lvl1pPr>
            <a:lvl2pPr marL="457200" indent="0" algn="l" defTabSz="914400" rtl="0" eaLnBrk="1" latinLnBrk="0" hangingPunct="1">
              <a:lnSpc>
                <a:spcPct val="90000"/>
              </a:lnSpc>
              <a:spcBef>
                <a:spcPts val="500"/>
              </a:spcBef>
              <a:buFontTx/>
              <a:buNone/>
              <a:defRPr sz="1800" b="0" i="0" kern="1200" baseline="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1600" b="0" i="0" kern="1200" baseline="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500" b="0" i="0" kern="1200" baseline="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400" b="0" i="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effectLst/>
                <a:latin typeface="Acumin Pro" panose="020B0504020202020204" pitchFamily="34" charset="77"/>
              </a:rPr>
              <a:t>The Office of Engagement fosters reciprocal relationships with external partners to address societal challenges by leveraging University resources in teaching, research, and engagement. These resources include colleges and academic units, service learning, </a:t>
            </a:r>
            <a:r>
              <a:rPr lang="en-US" sz="1600" u="sng" dirty="0">
                <a:solidFill>
                  <a:srgbClr val="CFB991"/>
                </a:solidFill>
                <a:effectLst/>
                <a:latin typeface="Acumin Pro" panose="020B0504020202020204" pitchFamily="34" charset="77"/>
              </a:rPr>
              <a:t>Purdue Extension</a:t>
            </a:r>
            <a:r>
              <a:rPr lang="en-US" sz="1600" dirty="0">
                <a:effectLst/>
                <a:latin typeface="Acumin Pro" panose="020B0504020202020204" pitchFamily="34" charset="77"/>
              </a:rPr>
              <a:t>, and the </a:t>
            </a:r>
            <a:r>
              <a:rPr lang="en-US" sz="1600" u="sng" dirty="0">
                <a:solidFill>
                  <a:srgbClr val="CFB991"/>
                </a:solidFill>
                <a:effectLst/>
                <a:latin typeface="Acumin Pro" panose="020B0504020202020204" pitchFamily="34" charset="77"/>
              </a:rPr>
              <a:t>Purdue Center for Regional Development</a:t>
            </a:r>
            <a:r>
              <a:rPr lang="en-US" sz="1600" dirty="0">
                <a:effectLst/>
                <a:latin typeface="Acumin Pro" panose="020B0504020202020204" pitchFamily="34" charset="77"/>
              </a:rPr>
              <a:t>, to name a few. </a:t>
            </a:r>
          </a:p>
        </p:txBody>
      </p:sp>
      <p:pic>
        <p:nvPicPr>
          <p:cNvPr id="5" name="Picture 4">
            <a:extLst>
              <a:ext uri="{FF2B5EF4-FFF2-40B4-BE49-F238E27FC236}">
                <a16:creationId xmlns:a16="http://schemas.microsoft.com/office/drawing/2014/main" id="{1542619D-5CE0-B8DF-9447-DCAE78B82EF1}"/>
              </a:ext>
            </a:extLst>
          </p:cNvPr>
          <p:cNvPicPr>
            <a:picLocks noChangeAspect="1"/>
          </p:cNvPicPr>
          <p:nvPr/>
        </p:nvPicPr>
        <p:blipFill>
          <a:blip r:embed="rId3"/>
          <a:stretch>
            <a:fillRect/>
          </a:stretch>
        </p:blipFill>
        <p:spPr>
          <a:xfrm>
            <a:off x="1041030" y="2564290"/>
            <a:ext cx="1498600" cy="1498600"/>
          </a:xfrm>
          <a:prstGeom prst="rect">
            <a:avLst/>
          </a:prstGeom>
        </p:spPr>
      </p:pic>
    </p:spTree>
    <p:extLst>
      <p:ext uri="{BB962C8B-B14F-4D97-AF65-F5344CB8AC3E}">
        <p14:creationId xmlns:p14="http://schemas.microsoft.com/office/powerpoint/2010/main" val="3555266232"/>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EFFFF"/>
      </a:lt1>
      <a:dk2>
        <a:srgbClr val="55585F"/>
      </a:dk2>
      <a:lt2>
        <a:srgbClr val="CECACB"/>
      </a:lt2>
      <a:accent1>
        <a:srgbClr val="CFB891"/>
      </a:accent1>
      <a:accent2>
        <a:srgbClr val="555960"/>
      </a:accent2>
      <a:accent3>
        <a:srgbClr val="8D6F3D"/>
      </a:accent3>
      <a:accent4>
        <a:srgbClr val="FFFFFF"/>
      </a:accent4>
      <a:accent5>
        <a:srgbClr val="DAAA00"/>
      </a:accent5>
      <a:accent6>
        <a:srgbClr val="9D9694"/>
      </a:accent6>
      <a:hlink>
        <a:srgbClr val="000000"/>
      </a:hlink>
      <a:folHlink>
        <a:srgbClr val="FEFFFF"/>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dk1">
            <a:shade val="50000"/>
          </a:schemeClr>
        </a:lnRef>
        <a:fillRef idx="1">
          <a:schemeClr val="dk1"/>
        </a:fillRef>
        <a:effectRef idx="0">
          <a:schemeClr val="dk1"/>
        </a:effectRef>
        <a:fontRef idx="minor">
          <a:schemeClr val="lt1"/>
        </a:fontRef>
      </a:style>
    </a:spDef>
  </a:objectDefaults>
  <a:extraClrSchemeLst/>
  <a:extLst>
    <a:ext uri="{05A4C25C-085E-4340-85A3-A5531E510DB2}">
      <thm15:themeFamily xmlns:thm15="http://schemas.microsoft.com/office/thememl/2012/main" name="Master Template.potx" id="{7A2887B6-AF1A-E24D-8E9D-870BBF53B331}" vid="{56A60E50-7EF6-C244-B1D3-2D887417ED9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d6656b4d-3fa0-4709-acfb-d5e813445d1e">
      <UserInfo>
        <DisplayName>Schott, Thomas H.</DisplayName>
        <AccountId>17</AccountId>
        <AccountType/>
      </UserInfo>
      <UserInfo>
        <DisplayName>Sarault, Olivia M</DisplayName>
        <AccountId>29</AccountId>
        <AccountType/>
      </UserInfo>
      <UserInfo>
        <DisplayName>Hiller, Kelly R</DisplayName>
        <AccountId>98</AccountId>
        <AccountType/>
      </UserInfo>
      <UserInfo>
        <DisplayName>Eddy, Abigail Ellen</DisplayName>
        <AccountId>46</AccountId>
        <AccountType/>
      </UserInfo>
      <UserInfo>
        <DisplayName>Gu, Yu Rain</DisplayName>
        <AccountId>77</AccountId>
        <AccountType/>
      </UserInfo>
      <UserInfo>
        <DisplayName>Reese, Kristy S</DisplayName>
        <AccountId>26</AccountId>
        <AccountType/>
      </UserInfo>
    </SharedWithUsers>
    <lcf76f155ced4ddcb4097134ff3c332f xmlns="37af3f4b-4b66-46f9-8456-831d9bc3e737">
      <Terms xmlns="http://schemas.microsoft.com/office/infopath/2007/PartnerControls"/>
    </lcf76f155ced4ddcb4097134ff3c332f>
    <TaxCatchAll xmlns="d6656b4d-3fa0-4709-acfb-d5e813445d1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4E202481DC1CB46AA011D949D311478" ma:contentTypeVersion="13" ma:contentTypeDescription="Create a new document." ma:contentTypeScope="" ma:versionID="309c718596e4092f54ce9aa93358bb8d">
  <xsd:schema xmlns:xsd="http://www.w3.org/2001/XMLSchema" xmlns:xs="http://www.w3.org/2001/XMLSchema" xmlns:p="http://schemas.microsoft.com/office/2006/metadata/properties" xmlns:ns2="37af3f4b-4b66-46f9-8456-831d9bc3e737" xmlns:ns3="d6656b4d-3fa0-4709-acfb-d5e813445d1e" targetNamespace="http://schemas.microsoft.com/office/2006/metadata/properties" ma:root="true" ma:fieldsID="0c34f3e70276db9d2471c2526b8de3df" ns2:_="" ns3:_="">
    <xsd:import namespace="37af3f4b-4b66-46f9-8456-831d9bc3e737"/>
    <xsd:import namespace="d6656b4d-3fa0-4709-acfb-d5e813445d1e"/>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GenerationTime" minOccurs="0"/>
                <xsd:element ref="ns2:MediaServiceEventHashCode" minOccurs="0"/>
                <xsd:element ref="ns2:MediaServiceDateTaken" minOccurs="0"/>
                <xsd:element ref="ns2:MediaServiceOCR" minOccurs="0"/>
                <xsd:element ref="ns3:SharedWithUsers" minOccurs="0"/>
                <xsd:element ref="ns3:SharedWithDetail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af3f4b-4b66-46f9-8456-831d9bc3e737"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8e9e90a8-b24c-4be7-8760-a88b2cd47eb1"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6656b4d-3fa0-4709-acfb-d5e813445d1e"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4ebcf308-42de-4d63-b51a-b2360cc04078}" ma:internalName="TaxCatchAll" ma:showField="CatchAllData" ma:web="d6656b4d-3fa0-4709-acfb-d5e813445d1e">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5B64EEB-1B4A-4920-AA44-E234D7D487D1}">
  <ds:schemaRefs>
    <ds:schemaRef ds:uri="http://schemas.microsoft.com/sharepoint/v3/contenttype/forms"/>
  </ds:schemaRefs>
</ds:datastoreItem>
</file>

<file path=customXml/itemProps2.xml><?xml version="1.0" encoding="utf-8"?>
<ds:datastoreItem xmlns:ds="http://schemas.openxmlformats.org/officeDocument/2006/customXml" ds:itemID="{21DE0D6C-581B-4814-98E7-EF172D5D46A1}">
  <ds:schemaRefs>
    <ds:schemaRef ds:uri="http://schemas.microsoft.com/office/2006/documentManagement/types"/>
    <ds:schemaRef ds:uri="http://purl.org/dc/dcmitype/"/>
    <ds:schemaRef ds:uri="http://purl.org/dc/elements/1.1/"/>
    <ds:schemaRef ds:uri="http://schemas.microsoft.com/office/2006/metadata/properties"/>
    <ds:schemaRef ds:uri="d6656b4d-3fa0-4709-acfb-d5e813445d1e"/>
    <ds:schemaRef ds:uri="http://www.w3.org/XML/1998/namespace"/>
    <ds:schemaRef ds:uri="http://schemas.microsoft.com/office/infopath/2007/PartnerControls"/>
    <ds:schemaRef ds:uri="http://schemas.openxmlformats.org/package/2006/metadata/core-properties"/>
    <ds:schemaRef ds:uri="37af3f4b-4b66-46f9-8456-831d9bc3e737"/>
    <ds:schemaRef ds:uri="http://purl.org/dc/terms/"/>
  </ds:schemaRefs>
</ds:datastoreItem>
</file>

<file path=customXml/itemProps3.xml><?xml version="1.0" encoding="utf-8"?>
<ds:datastoreItem xmlns:ds="http://schemas.openxmlformats.org/officeDocument/2006/customXml" ds:itemID="{64D795B0-FAA0-424A-9B96-7691ED1EF26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7af3f4b-4b66-46f9-8456-831d9bc3e737"/>
    <ds:schemaRef ds:uri="d6656b4d-3fa0-4709-acfb-d5e813445d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8032</TotalTime>
  <Words>683</Words>
  <Application>Microsoft Office PowerPoint</Application>
  <PresentationFormat>Widescreen</PresentationFormat>
  <Paragraphs>51</Paragraphs>
  <Slides>5</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vt:i4>
      </vt:variant>
    </vt:vector>
  </HeadingPairs>
  <TitlesOfParts>
    <vt:vector size="13" baseType="lpstr">
      <vt:lpstr>Franklin Gothic Medium Cond</vt:lpstr>
      <vt:lpstr>Franklin Gothic Book</vt:lpstr>
      <vt:lpstr>Calibri</vt:lpstr>
      <vt:lpstr>Acumin Pro</vt:lpstr>
      <vt:lpstr>Arial</vt:lpstr>
      <vt:lpstr>Franklin Gothic Medium</vt:lpstr>
      <vt:lpstr>Wingdings</vt:lpstr>
      <vt:lpstr>Office Theme</vt:lpstr>
      <vt:lpstr>Purdue Broadband Team (PBT)</vt:lpstr>
      <vt:lpstr>Broadband 101</vt:lpstr>
      <vt:lpstr>Who is the PBT?</vt:lpstr>
      <vt:lpstr>Why PBT?</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Ramona McCarthy</dc:creator>
  <cp:lastModifiedBy>Roberto Gallardo</cp:lastModifiedBy>
  <cp:revision>40</cp:revision>
  <dcterms:created xsi:type="dcterms:W3CDTF">2023-02-16T02:16:06Z</dcterms:created>
  <dcterms:modified xsi:type="dcterms:W3CDTF">2023-10-04T19:35:43Z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044bd30-2ed7-4c9d-9d12-46200872a97b_Enabled">
    <vt:lpwstr>true</vt:lpwstr>
  </property>
  <property fmtid="{D5CDD505-2E9C-101B-9397-08002B2CF9AE}" pid="3" name="MSIP_Label_4044bd30-2ed7-4c9d-9d12-46200872a97b_SetDate">
    <vt:lpwstr>2023-02-20T19:00:53Z</vt:lpwstr>
  </property>
  <property fmtid="{D5CDD505-2E9C-101B-9397-08002B2CF9AE}" pid="4" name="MSIP_Label_4044bd30-2ed7-4c9d-9d12-46200872a97b_Method">
    <vt:lpwstr>Standard</vt:lpwstr>
  </property>
  <property fmtid="{D5CDD505-2E9C-101B-9397-08002B2CF9AE}" pid="5" name="MSIP_Label_4044bd30-2ed7-4c9d-9d12-46200872a97b_Name">
    <vt:lpwstr>defa4170-0d19-0005-0004-bc88714345d2</vt:lpwstr>
  </property>
  <property fmtid="{D5CDD505-2E9C-101B-9397-08002B2CF9AE}" pid="6" name="MSIP_Label_4044bd30-2ed7-4c9d-9d12-46200872a97b_SiteId">
    <vt:lpwstr>4130bd39-7c53-419c-b1e5-8758d6d63f21</vt:lpwstr>
  </property>
  <property fmtid="{D5CDD505-2E9C-101B-9397-08002B2CF9AE}" pid="7" name="MSIP_Label_4044bd30-2ed7-4c9d-9d12-46200872a97b_ActionId">
    <vt:lpwstr>b33bf962-ed92-4dd9-bc75-9825fb79b2e3</vt:lpwstr>
  </property>
  <property fmtid="{D5CDD505-2E9C-101B-9397-08002B2CF9AE}" pid="8" name="MSIP_Label_4044bd30-2ed7-4c9d-9d12-46200872a97b_ContentBits">
    <vt:lpwstr>0</vt:lpwstr>
  </property>
  <property fmtid="{D5CDD505-2E9C-101B-9397-08002B2CF9AE}" pid="9" name="ContentTypeId">
    <vt:lpwstr>0x01010054E202481DC1CB46AA011D949D311478</vt:lpwstr>
  </property>
  <property fmtid="{D5CDD505-2E9C-101B-9397-08002B2CF9AE}" pid="10" name="MediaServiceImageTags">
    <vt:lpwstr/>
  </property>
</Properties>
</file>