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850" r:id="rId2"/>
    <p:sldId id="847" r:id="rId3"/>
    <p:sldId id="849" r:id="rId4"/>
  </p:sldIdLst>
  <p:sldSz cx="18288000" cy="10287000"/>
  <p:notesSz cx="7010400" cy="9296400"/>
  <p:embeddedFontLst>
    <p:embeddedFont>
      <p:font typeface="Impact" panose="020B0806030902050204" pitchFamily="34" charset="0"/>
      <p:regular r:id="rId7"/>
    </p:embeddedFont>
  </p:embeddedFontLst>
  <p:defaultTextStyle>
    <a:defPPr>
      <a:defRPr lang="en-US"/>
    </a:defPPr>
    <a:lvl1pPr marL="0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1pPr>
    <a:lvl2pPr marL="816423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2pPr>
    <a:lvl3pPr marL="1632844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3pPr>
    <a:lvl4pPr marL="2449266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4pPr>
    <a:lvl5pPr marL="3265688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5pPr>
    <a:lvl6pPr marL="4082110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6pPr>
    <a:lvl7pPr marL="4898533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7pPr>
    <a:lvl8pPr marL="5714954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8pPr>
    <a:lvl9pPr marL="6531376" algn="l" defTabSz="1632844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>
          <p15:clr>
            <a:srgbClr val="A4A3A4"/>
          </p15:clr>
        </p15:guide>
        <p15:guide id="2" pos="57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810B"/>
    <a:srgbClr val="000000"/>
    <a:srgbClr val="849E2A"/>
    <a:srgbClr val="FFD100"/>
    <a:srgbClr val="7CA6C0"/>
    <a:srgbClr val="4D4038"/>
    <a:srgbClr val="085C11"/>
    <a:srgbClr val="839472"/>
    <a:srgbClr val="BDCC4E"/>
    <a:srgbClr val="88AE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6221" autoAdjust="0"/>
  </p:normalViewPr>
  <p:slideViewPr>
    <p:cSldViewPr>
      <p:cViewPr varScale="1">
        <p:scale>
          <a:sx n="85" d="100"/>
          <a:sy n="85" d="100"/>
        </p:scale>
        <p:origin x="686" y="67"/>
      </p:cViewPr>
      <p:guideLst>
        <p:guide orient="horz" pos="3240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47BD89E-4444-4BD1-B4BE-1051D6A4E875}" type="datetimeFigureOut">
              <a:rPr lang="en-US" smtClean="0">
                <a:latin typeface="Arial" panose="020B0604020202020204" pitchFamily="34" charset="0"/>
              </a:rPr>
              <a:t>9/26/2017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9AC33A0-BF9A-4BFC-BB2D-599CB0DEE537}" type="slidenum">
              <a:rPr lang="en-US" smtClean="0">
                <a:latin typeface="Arial" panose="020B0604020202020204" pitchFamily="34" charset="0"/>
              </a:rPr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321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6DC43E35-A217-46C9-A27F-477DE606451F}" type="datetimeFigureOut">
              <a:rPr lang="en-US" smtClean="0"/>
              <a:pPr/>
              <a:t>9/26/2017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DE9B4E1-6F00-46F4-8037-610FD05F1F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330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3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-qrcode-generator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mailto:lahowell@purdue.edu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91" y="9258300"/>
            <a:ext cx="1524009" cy="455171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 userDrawn="1"/>
        </p:nvSpPr>
        <p:spPr>
          <a:xfrm>
            <a:off x="685791" y="952500"/>
            <a:ext cx="16916409" cy="8001000"/>
          </a:xfrm>
          <a:prstGeom prst="rect">
            <a:avLst/>
          </a:prstGeom>
        </p:spPr>
        <p:txBody>
          <a:bodyPr>
            <a:normAutofit fontScale="32500" lnSpcReduction="20000"/>
          </a:bodyPr>
          <a:lstStyle>
            <a:lvl1pPr marL="0" indent="0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5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1326686" indent="-510264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2041055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2857478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3673899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4490321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743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165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588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Digital signage uses 1920 x 1080 pixels with a resolution of 96. Signs made using this template will automatically</a:t>
            </a:r>
            <a:r>
              <a:rPr lang="en-US" baseline="0" dirty="0" smtClean="0"/>
              <a:t> </a:t>
            </a:r>
            <a:r>
              <a:rPr lang="en-US" dirty="0" smtClean="0"/>
              <a:t>save at the correct size. </a:t>
            </a:r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Use Purdue branding. This template offers two slides with Purdue logo on it.</a:t>
            </a:r>
            <a:r>
              <a:rPr lang="en-US" baseline="0" dirty="0" smtClean="0"/>
              <a:t> The background can be changed and the logo can be moved </a:t>
            </a:r>
            <a:r>
              <a:rPr lang="en-US" dirty="0" smtClean="0"/>
              <a:t>as needed.</a:t>
            </a:r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KEEP THE SIGN SIMPLE. Signs run for 30 seconds or less so they must be concise, quick and easy to read.</a:t>
            </a:r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Font size should be 32 or larger for most or all of the text.</a:t>
            </a:r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Use a shortened link or QR Code to direct viewers to more detailed information on your website. Create either a shortened URL or a QR Code at </a:t>
            </a:r>
            <a:r>
              <a:rPr lang="en-US" dirty="0" smtClean="0">
                <a:hlinkClick r:id="rId3"/>
              </a:rPr>
              <a:t>https://www.the-qrcode-generator.com/</a:t>
            </a:r>
            <a:r>
              <a:rPr lang="en-US" dirty="0" smtClean="0"/>
              <a:t>.</a:t>
            </a:r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Be certain photos have good resolution prior to insertion. Small photos should be not be overstretched to make them larger. </a:t>
            </a:r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Save the slide as a Jpeg or a PNG. Jpegs are recommended whenever possible. A pop-up screen will ask if you want to save all or only the one slide. Indicate the one slide only. Alternatively delete the unused slides prior</a:t>
            </a:r>
            <a:r>
              <a:rPr lang="en-US" baseline="0" dirty="0" smtClean="0"/>
              <a:t> to saving.</a:t>
            </a: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 smtClean="0"/>
              <a:t>Signage for events should not run more than a month.</a:t>
            </a:r>
            <a:r>
              <a:rPr lang="en-US" sz="58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dirty="0" smtClean="0"/>
              <a:t>Provide the start and end dates needed. </a:t>
            </a:r>
            <a:r>
              <a:rPr lang="en-US" sz="58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Other signs may run for longer depending upon the number of signs running in the cue.</a:t>
            </a:r>
            <a:r>
              <a:rPr lang="en-US" dirty="0" smtClean="0"/>
              <a:t> </a:t>
            </a:r>
          </a:p>
          <a:p>
            <a:pPr marL="576263" marR="0" lvl="0" indent="-576263" algn="l" defTabSz="1632844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Send your digital sign to </a:t>
            </a:r>
            <a:r>
              <a:rPr lang="en-US" dirty="0" smtClean="0">
                <a:hlinkClick r:id="rId4"/>
              </a:rPr>
              <a:t>lahowell@purdue.edu</a:t>
            </a:r>
            <a:r>
              <a:rPr lang="en-US" dirty="0" smtClean="0"/>
              <a:t> to have posted on the Discovery Park/</a:t>
            </a:r>
            <a:r>
              <a:rPr lang="en-US" dirty="0" err="1" smtClean="0"/>
              <a:t>Hovde</a:t>
            </a:r>
            <a:r>
              <a:rPr lang="en-US" dirty="0" smtClean="0"/>
              <a:t> Hall digital displays.</a:t>
            </a:r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If you wish for your sign to be shared beyond Discovery Park/</a:t>
            </a:r>
            <a:r>
              <a:rPr lang="en-US" dirty="0" err="1" smtClean="0"/>
              <a:t>Hovde</a:t>
            </a:r>
            <a:r>
              <a:rPr lang="en-US" dirty="0" smtClean="0"/>
              <a:t> Hall, please state this. The sign will be submitted for sharing. Note that not all digital signs on campus use shared signage.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617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5544800" cy="22050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1810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009900"/>
            <a:ext cx="12801600" cy="26289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91" y="9258300"/>
            <a:ext cx="1524009" cy="45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29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0600" y="520091"/>
            <a:ext cx="1447799" cy="432409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571500"/>
            <a:ext cx="15544800" cy="22050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85800" y="3009900"/>
            <a:ext cx="12801600" cy="26289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81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77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lahowell@purdue.edu" TargetMode="External"/><Relationship Id="rId5" Type="http://schemas.openxmlformats.org/officeDocument/2006/relationships/hyperlink" Target="https://www.the-qrcode-generator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ubtitle 2"/>
          <p:cNvSpPr txBox="1">
            <a:spLocks/>
          </p:cNvSpPr>
          <p:nvPr userDrawn="1"/>
        </p:nvSpPr>
        <p:spPr>
          <a:xfrm>
            <a:off x="914400" y="952500"/>
            <a:ext cx="16687800" cy="9067800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marL="0" indent="0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5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1326686" indent="-510264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5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2041055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43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2857478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3673899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3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4490321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743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3165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588" indent="-408211" algn="l" defTabSz="1632844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6263" indent="-576263">
              <a:buFont typeface="+mj-lt"/>
              <a:buAutoNum type="arabicPeriod"/>
            </a:pPr>
            <a:r>
              <a:rPr lang="en-US" dirty="0" smtClean="0"/>
              <a:t>The signage uses 1920 x 1080 pixels. Signs made using this template will save at the correct size.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Use Purdue branding. This template offers two backgrounds with Purdue logo on it (move it as needed) for your convenience. Change the background as needed.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KEEP THE SIGN SIMPLE. Signs run for 30 seconds or less so they must be concise, quick and easy to read.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Use a shortened link or QR Code to direct viewers to more detailed information. To </a:t>
            </a:r>
            <a:r>
              <a:rPr lang="en-US" dirty="0" err="1" smtClean="0"/>
              <a:t>creater</a:t>
            </a:r>
            <a:r>
              <a:rPr lang="en-US" dirty="0" smtClean="0"/>
              <a:t> either a shortened URL or a QR Code, you can use </a:t>
            </a:r>
            <a:r>
              <a:rPr lang="en-US" dirty="0" smtClean="0">
                <a:hlinkClick r:id="rId5"/>
              </a:rPr>
              <a:t>https://www.the-qrcode-generator.com/</a:t>
            </a:r>
            <a:r>
              <a:rPr lang="en-US" dirty="0" smtClean="0"/>
              <a:t>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Font size should be 32 or larger for most or all of the text.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Be certain photos you add have good resolution. Small photos should be not be overstretched to make them larger. 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“Save as” a Jpeg or a </a:t>
            </a:r>
            <a:r>
              <a:rPr lang="en-US" dirty="0" err="1" smtClean="0"/>
              <a:t>Png</a:t>
            </a:r>
            <a:r>
              <a:rPr lang="en-US" dirty="0" smtClean="0"/>
              <a:t>. Jpegs are recommended whenever possible. A pop-up screen will ask if you want to save all or only the one slide. Indicate the one slide only.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Signage for events should not run more than a month. 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Send your digital sign to </a:t>
            </a:r>
            <a:r>
              <a:rPr lang="en-US" dirty="0" smtClean="0">
                <a:hlinkClick r:id="rId6"/>
              </a:rPr>
              <a:t>lahowell@purdue.edu</a:t>
            </a:r>
            <a:r>
              <a:rPr lang="en-US" dirty="0" smtClean="0"/>
              <a:t> to have posted on the Discovery Park/</a:t>
            </a:r>
            <a:r>
              <a:rPr lang="en-US" dirty="0" err="1" smtClean="0"/>
              <a:t>Hovde</a:t>
            </a:r>
            <a:r>
              <a:rPr lang="en-US" dirty="0" smtClean="0"/>
              <a:t> Hall digital displays.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r>
              <a:rPr lang="en-US" dirty="0" smtClean="0"/>
              <a:t>If you wish for your sign to be shared beyond Discovery Park/</a:t>
            </a:r>
            <a:r>
              <a:rPr lang="en-US" dirty="0" err="1" smtClean="0"/>
              <a:t>Hovde</a:t>
            </a:r>
            <a:r>
              <a:rPr lang="en-US" dirty="0" smtClean="0"/>
              <a:t> Hall, please state this when you send the sign for posting. The sign will be submitted for sharing. Note that not all digital signs use shared signage.</a:t>
            </a:r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576263" indent="-576263">
              <a:buFont typeface="+mj-lt"/>
              <a:buAutoNum type="arabicPeriod"/>
            </a:pPr>
            <a:endParaRPr lang="en-US" dirty="0" smtClean="0"/>
          </a:p>
          <a:p>
            <a:pPr marL="1143000" indent="-11430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577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0" r:id="rId3"/>
  </p:sldLayoutIdLst>
  <p:txStyles>
    <p:titleStyle>
      <a:lvl1pPr algn="l" defTabSz="1632844" rtl="0" eaLnBrk="1" latinLnBrk="0" hangingPunct="1">
        <a:spcBef>
          <a:spcPct val="0"/>
        </a:spcBef>
        <a:buNone/>
        <a:defRPr sz="7900" kern="120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0" indent="0" algn="l" defTabSz="1632844" rtl="0" eaLnBrk="1" latinLnBrk="0" hangingPunct="1">
        <a:spcBef>
          <a:spcPct val="20000"/>
        </a:spcBef>
        <a:buFont typeface="Arial" panose="020B0604020202020204" pitchFamily="34" charset="0"/>
        <a:buNone/>
        <a:defRPr sz="5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1326686" indent="-510264" algn="l" defTabSz="1632844" rtl="0" eaLnBrk="1" latinLnBrk="0" hangingPunct="1">
        <a:spcBef>
          <a:spcPct val="20000"/>
        </a:spcBef>
        <a:buFont typeface="Arial" panose="020B0604020202020204" pitchFamily="34" charset="0"/>
        <a:buChar char="–"/>
        <a:defRPr sz="5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2041055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2857478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3673899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»"/>
        <a:defRPr sz="36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4490321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743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3165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588" indent="-408211" algn="l" defTabSz="1632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16423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844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266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688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5pPr>
      <a:lvl6pPr marL="4082110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533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954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376" algn="l" defTabSz="1632844" rtl="0" eaLnBrk="1" latinLnBrk="0" hangingPunct="1">
        <a:defRPr sz="3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1191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91" y="9258300"/>
            <a:ext cx="1524009" cy="455171"/>
          </a:xfrm>
          <a:prstGeom prst="rect">
            <a:avLst/>
          </a:prstGeom>
        </p:spPr>
      </p:pic>
      <p:sp>
        <p:nvSpPr>
          <p:cNvPr id="12" name="Title 1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0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0600" y="520091"/>
            <a:ext cx="1447799" cy="432409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68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none">
        <a:spAutoFit/>
      </a:bodyPr>
      <a:lstStyle>
        <a:defPPr>
          <a:defRPr dirty="0">
            <a:solidFill>
              <a:srgbClr val="FF9B1A"/>
            </a:solidFill>
            <a:latin typeface="+mj-lt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DigitalSignBlankTemplate [Read-Only]" id="{2CE79DC1-1341-4A43-A60F-2F52E974BE37}" vid="{10BE5C99-8A4D-4F20-869B-60F3083684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103003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Impact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>Engineering Computer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A Howell</dc:creator>
  <cp:lastModifiedBy>Anderson, Sarah E</cp:lastModifiedBy>
  <cp:revision>996</cp:revision>
  <cp:lastPrinted>2017-08-04T13:48:20Z</cp:lastPrinted>
  <dcterms:created xsi:type="dcterms:W3CDTF">2014-03-06T20:35:37Z</dcterms:created>
  <dcterms:modified xsi:type="dcterms:W3CDTF">2017-09-26T12:53:10Z</dcterms:modified>
</cp:coreProperties>
</file>