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2918400" cy="21945600"/>
  <p:notesSz cx="20104100" cy="13404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4715" userDrawn="1">
          <p15:clr>
            <a:srgbClr val="A4A3A4"/>
          </p15:clr>
        </p15:guide>
        <p15:guide id="2" pos="3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85"/>
    <p:restoredTop sz="96327"/>
  </p:normalViewPr>
  <p:slideViewPr>
    <p:cSldViewPr>
      <p:cViewPr varScale="1">
        <p:scale>
          <a:sx n="27" d="100"/>
          <a:sy n="27" d="100"/>
        </p:scale>
        <p:origin x="1387" y="38"/>
      </p:cViewPr>
      <p:guideLst>
        <p:guide orient="horz" pos="4715"/>
        <p:guide pos="3537"/>
      </p:guideLst>
    </p:cSldViewPr>
  </p:slideViewPr>
  <p:notesTextViewPr>
    <p:cViewPr>
      <p:scale>
        <a:sx n="55" d="100"/>
        <a:sy n="5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6715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6715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B30BF-AAB4-D74A-9DFC-311035B00C5C}" type="datetimeFigureOut">
              <a:t>8/21/2023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676400"/>
            <a:ext cx="6784975" cy="4522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6451600"/>
            <a:ext cx="16084550" cy="52784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2733338"/>
            <a:ext cx="8712200" cy="671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2733338"/>
            <a:ext cx="8712200" cy="671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973B9-F508-0A42-9023-6E5D7E189C6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29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1pPr>
    <a:lvl2pPr marL="748528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2pPr>
    <a:lvl3pPr marL="1497056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3pPr>
    <a:lvl4pPr marL="2245584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4pPr>
    <a:lvl5pPr marL="2994111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5pPr>
    <a:lvl6pPr marL="3742639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6pPr>
    <a:lvl7pPr marL="4491167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7pPr>
    <a:lvl8pPr marL="5239695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8pPr>
    <a:lvl9pPr marL="5988223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68879" y="6803135"/>
            <a:ext cx="27980642" cy="22168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406" b="1" i="0">
                <a:solidFill>
                  <a:schemeClr val="bg1"/>
                </a:solidFill>
                <a:latin typeface="Impact"/>
                <a:cs typeface="Impact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937760" y="12289536"/>
            <a:ext cx="230428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CBA4FE-0F6C-7E98-3D03-A5C88B2536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204" y="8159750"/>
            <a:ext cx="7305834" cy="441166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D31EB28-B423-569B-79FF-B39FC5E2DB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59838" y="14676438"/>
            <a:ext cx="13695362" cy="772636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217AEDEB-F62D-F59F-B5D1-657FDB20A1D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3387050" y="6326188"/>
            <a:ext cx="8589963" cy="6016625"/>
          </a:xfrm>
          <a:ln w="57150">
            <a:solidFill>
              <a:srgbClr val="000000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8204" y="393618"/>
            <a:ext cx="20172138" cy="2216889"/>
          </a:xfrm>
        </p:spPr>
        <p:txBody>
          <a:bodyPr lIns="0" tIns="0" rIns="0" bIns="0"/>
          <a:lstStyle>
            <a:lvl1pPr>
              <a:defRPr sz="14406" b="1" i="0">
                <a:solidFill>
                  <a:schemeClr val="bg1"/>
                </a:solidFill>
                <a:latin typeface="Impact"/>
                <a:cs typeface="Impact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12" userDrawn="1">
          <p15:clr>
            <a:srgbClr val="FBAE40"/>
          </p15:clr>
        </p15:guide>
        <p15:guide id="2" pos="1036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8204" y="393618"/>
            <a:ext cx="20172138" cy="2216889"/>
          </a:xfrm>
        </p:spPr>
        <p:txBody>
          <a:bodyPr lIns="0" tIns="0" rIns="0" bIns="0"/>
          <a:lstStyle>
            <a:lvl1pPr>
              <a:defRPr sz="14406" b="1" i="0">
                <a:solidFill>
                  <a:schemeClr val="bg1"/>
                </a:solidFill>
                <a:latin typeface="Impact"/>
                <a:cs typeface="Impact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645920" y="5047488"/>
            <a:ext cx="1431950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6952975" y="5047488"/>
            <a:ext cx="1431950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8204" y="393618"/>
            <a:ext cx="20172138" cy="2216889"/>
          </a:xfrm>
        </p:spPr>
        <p:txBody>
          <a:bodyPr lIns="0" tIns="0" rIns="0" bIns="0"/>
          <a:lstStyle>
            <a:lvl1pPr>
              <a:defRPr sz="14406" b="1" i="0">
                <a:solidFill>
                  <a:schemeClr val="bg1"/>
                </a:solidFill>
                <a:latin typeface="Impact"/>
                <a:cs typeface="Impact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/>
          <p:cNvSpPr/>
          <p:nvPr/>
        </p:nvSpPr>
        <p:spPr>
          <a:xfrm>
            <a:off x="21958294" y="-685800"/>
            <a:ext cx="11493506" cy="5029178"/>
          </a:xfrm>
          <a:custGeom>
            <a:avLst/>
            <a:gdLst/>
            <a:ahLst/>
            <a:cxnLst/>
            <a:rect l="l" t="t" r="r" b="b"/>
            <a:pathLst>
              <a:path w="6694169" h="2653030">
                <a:moveTo>
                  <a:pt x="6693610" y="0"/>
                </a:moveTo>
                <a:lnTo>
                  <a:pt x="601292" y="0"/>
                </a:lnTo>
                <a:lnTo>
                  <a:pt x="0" y="2652624"/>
                </a:lnTo>
                <a:lnTo>
                  <a:pt x="6693610" y="2652624"/>
                </a:lnTo>
                <a:lnTo>
                  <a:pt x="6693610" y="0"/>
                </a:lnTo>
                <a:close/>
              </a:path>
            </a:pathLst>
          </a:custGeom>
          <a:solidFill>
            <a:srgbClr val="D6BF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bg object 16"/>
          <p:cNvSpPr/>
          <p:nvPr/>
        </p:nvSpPr>
        <p:spPr>
          <a:xfrm>
            <a:off x="-533400" y="-685800"/>
            <a:ext cx="23698200" cy="5029178"/>
          </a:xfrm>
          <a:custGeom>
            <a:avLst/>
            <a:gdLst/>
            <a:ahLst/>
            <a:cxnLst/>
            <a:rect l="l" t="t" r="r" b="b"/>
            <a:pathLst>
              <a:path w="14013180" h="2653030">
                <a:moveTo>
                  <a:pt x="14012991" y="0"/>
                </a:moveTo>
                <a:lnTo>
                  <a:pt x="0" y="0"/>
                </a:lnTo>
                <a:lnTo>
                  <a:pt x="0" y="2652624"/>
                </a:lnTo>
                <a:lnTo>
                  <a:pt x="13411698" y="2652624"/>
                </a:lnTo>
                <a:lnTo>
                  <a:pt x="1401299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942504" y="5407752"/>
            <a:ext cx="17689221" cy="2076048"/>
          </a:xfrm>
          <a:custGeom>
            <a:avLst/>
            <a:gdLst/>
            <a:ahLst/>
            <a:cxnLst/>
            <a:rect l="l" t="t" r="r" b="b"/>
            <a:pathLst>
              <a:path w="10803255" h="1268095">
                <a:moveTo>
                  <a:pt x="10803052" y="0"/>
                </a:moveTo>
                <a:lnTo>
                  <a:pt x="288732" y="0"/>
                </a:lnTo>
                <a:lnTo>
                  <a:pt x="0" y="1267768"/>
                </a:lnTo>
                <a:lnTo>
                  <a:pt x="10803052" y="1267768"/>
                </a:lnTo>
                <a:lnTo>
                  <a:pt x="10803052" y="0"/>
                </a:lnTo>
                <a:close/>
              </a:path>
            </a:pathLst>
          </a:custGeom>
          <a:solidFill>
            <a:srgbClr val="CBC8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942504" y="5407752"/>
            <a:ext cx="17689221" cy="2076048"/>
          </a:xfrm>
          <a:custGeom>
            <a:avLst/>
            <a:gdLst/>
            <a:ahLst/>
            <a:cxnLst/>
            <a:rect l="l" t="t" r="r" b="b"/>
            <a:pathLst>
              <a:path w="10803255" h="1268095">
                <a:moveTo>
                  <a:pt x="288732" y="0"/>
                </a:moveTo>
                <a:lnTo>
                  <a:pt x="0" y="1267768"/>
                </a:lnTo>
                <a:lnTo>
                  <a:pt x="10803052" y="1267768"/>
                </a:lnTo>
                <a:lnTo>
                  <a:pt x="10803052" y="0"/>
                </a:lnTo>
                <a:lnTo>
                  <a:pt x="288732" y="0"/>
                </a:lnTo>
                <a:close/>
              </a:path>
            </a:pathLst>
          </a:custGeom>
          <a:ln w="31024">
            <a:solidFill>
              <a:srgbClr val="CBC8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14401" y="5407742"/>
            <a:ext cx="4527060" cy="2076048"/>
          </a:xfrm>
          <a:custGeom>
            <a:avLst/>
            <a:gdLst/>
            <a:ahLst/>
            <a:cxnLst/>
            <a:rect l="l" t="t" r="r" b="b"/>
            <a:pathLst>
              <a:path w="2764790" h="1268095">
                <a:moveTo>
                  <a:pt x="2764305" y="0"/>
                </a:moveTo>
                <a:lnTo>
                  <a:pt x="0" y="0"/>
                </a:lnTo>
                <a:lnTo>
                  <a:pt x="0" y="1267768"/>
                </a:lnTo>
                <a:lnTo>
                  <a:pt x="2475573" y="1267768"/>
                </a:lnTo>
                <a:lnTo>
                  <a:pt x="276430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914401" y="5407742"/>
            <a:ext cx="4527060" cy="2076048"/>
          </a:xfrm>
          <a:custGeom>
            <a:avLst/>
            <a:gdLst/>
            <a:ahLst/>
            <a:cxnLst/>
            <a:rect l="l" t="t" r="r" b="b"/>
            <a:pathLst>
              <a:path w="2764790" h="1268095">
                <a:moveTo>
                  <a:pt x="2475573" y="1267768"/>
                </a:moveTo>
                <a:lnTo>
                  <a:pt x="2764305" y="0"/>
                </a:lnTo>
                <a:lnTo>
                  <a:pt x="0" y="0"/>
                </a:lnTo>
                <a:lnTo>
                  <a:pt x="0" y="1267768"/>
                </a:lnTo>
                <a:lnTo>
                  <a:pt x="2475573" y="1267768"/>
                </a:lnTo>
                <a:close/>
              </a:path>
            </a:pathLst>
          </a:custGeom>
          <a:ln w="3102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8204" y="393618"/>
            <a:ext cx="20172138" cy="1354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800" b="1" i="0">
                <a:solidFill>
                  <a:schemeClr val="bg1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45920" y="5047488"/>
            <a:ext cx="29626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192256" y="20409409"/>
            <a:ext cx="105338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645921" y="20409409"/>
            <a:ext cx="75712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3701250" y="20409409"/>
            <a:ext cx="75712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748482" eaLnBrk="1" hangingPunct="1">
        <a:defRPr>
          <a:latin typeface="+mn-lt"/>
          <a:ea typeface="+mn-ea"/>
          <a:cs typeface="+mn-cs"/>
        </a:defRPr>
      </a:lvl2pPr>
      <a:lvl3pPr marL="1496964" eaLnBrk="1" hangingPunct="1">
        <a:defRPr>
          <a:latin typeface="+mn-lt"/>
          <a:ea typeface="+mn-ea"/>
          <a:cs typeface="+mn-cs"/>
        </a:defRPr>
      </a:lvl3pPr>
      <a:lvl4pPr marL="2245446" eaLnBrk="1" hangingPunct="1">
        <a:defRPr>
          <a:latin typeface="+mn-lt"/>
          <a:ea typeface="+mn-ea"/>
          <a:cs typeface="+mn-cs"/>
        </a:defRPr>
      </a:lvl4pPr>
      <a:lvl5pPr marL="2993928" eaLnBrk="1" hangingPunct="1">
        <a:defRPr>
          <a:latin typeface="+mn-lt"/>
          <a:ea typeface="+mn-ea"/>
          <a:cs typeface="+mn-cs"/>
        </a:defRPr>
      </a:lvl5pPr>
      <a:lvl6pPr marL="3742411" eaLnBrk="1" hangingPunct="1">
        <a:defRPr>
          <a:latin typeface="+mn-lt"/>
          <a:ea typeface="+mn-ea"/>
          <a:cs typeface="+mn-cs"/>
        </a:defRPr>
      </a:lvl6pPr>
      <a:lvl7pPr marL="4490893" eaLnBrk="1" hangingPunct="1">
        <a:defRPr>
          <a:latin typeface="+mn-lt"/>
          <a:ea typeface="+mn-ea"/>
          <a:cs typeface="+mn-cs"/>
        </a:defRPr>
      </a:lvl7pPr>
      <a:lvl8pPr marL="5239375" eaLnBrk="1" hangingPunct="1">
        <a:defRPr>
          <a:latin typeface="+mn-lt"/>
          <a:ea typeface="+mn-ea"/>
          <a:cs typeface="+mn-cs"/>
        </a:defRPr>
      </a:lvl8pPr>
      <a:lvl9pPr marL="5987857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748482" eaLnBrk="1" hangingPunct="1">
        <a:defRPr>
          <a:latin typeface="+mn-lt"/>
          <a:ea typeface="+mn-ea"/>
          <a:cs typeface="+mn-cs"/>
        </a:defRPr>
      </a:lvl2pPr>
      <a:lvl3pPr marL="1496964" eaLnBrk="1" hangingPunct="1">
        <a:defRPr>
          <a:latin typeface="+mn-lt"/>
          <a:ea typeface="+mn-ea"/>
          <a:cs typeface="+mn-cs"/>
        </a:defRPr>
      </a:lvl3pPr>
      <a:lvl4pPr marL="2245446" eaLnBrk="1" hangingPunct="1">
        <a:defRPr>
          <a:latin typeface="+mn-lt"/>
          <a:ea typeface="+mn-ea"/>
          <a:cs typeface="+mn-cs"/>
        </a:defRPr>
      </a:lvl4pPr>
      <a:lvl5pPr marL="2993928" eaLnBrk="1" hangingPunct="1">
        <a:defRPr>
          <a:latin typeface="+mn-lt"/>
          <a:ea typeface="+mn-ea"/>
          <a:cs typeface="+mn-cs"/>
        </a:defRPr>
      </a:lvl5pPr>
      <a:lvl6pPr marL="3742411" eaLnBrk="1" hangingPunct="1">
        <a:defRPr>
          <a:latin typeface="+mn-lt"/>
          <a:ea typeface="+mn-ea"/>
          <a:cs typeface="+mn-cs"/>
        </a:defRPr>
      </a:lvl6pPr>
      <a:lvl7pPr marL="4490893" eaLnBrk="1" hangingPunct="1">
        <a:defRPr>
          <a:latin typeface="+mn-lt"/>
          <a:ea typeface="+mn-ea"/>
          <a:cs typeface="+mn-cs"/>
        </a:defRPr>
      </a:lvl7pPr>
      <a:lvl8pPr marL="5239375" eaLnBrk="1" hangingPunct="1">
        <a:defRPr>
          <a:latin typeface="+mn-lt"/>
          <a:ea typeface="+mn-ea"/>
          <a:cs typeface="+mn-cs"/>
        </a:defRPr>
      </a:lvl8pPr>
      <a:lvl9pPr marL="5987857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black background with a white and yellow text&#10;&#10;Description automatically generated with medium confidence">
            <a:extLst>
              <a:ext uri="{FF2B5EF4-FFF2-40B4-BE49-F238E27FC236}">
                <a16:creationId xmlns:a16="http://schemas.microsoft.com/office/drawing/2014/main" id="{66F5767F-3138-6133-1ECD-82528433C6B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93" b="9593"/>
          <a:stretch>
            <a:fillRect/>
          </a:stretch>
        </p:blipFill>
        <p:spPr>
          <a:xfrm>
            <a:off x="22541620" y="-3174436"/>
            <a:ext cx="11181310" cy="6777069"/>
          </a:xfrm>
        </p:spPr>
      </p:pic>
      <p:sp>
        <p:nvSpPr>
          <p:cNvPr id="7" name="object 5">
            <a:extLst>
              <a:ext uri="{FF2B5EF4-FFF2-40B4-BE49-F238E27FC236}">
                <a16:creationId xmlns:a16="http://schemas.microsoft.com/office/drawing/2014/main" id="{5DC1AFA9-3FB3-7232-5833-C155115E184B}"/>
              </a:ext>
            </a:extLst>
          </p:cNvPr>
          <p:cNvSpPr/>
          <p:nvPr/>
        </p:nvSpPr>
        <p:spPr>
          <a:xfrm>
            <a:off x="23364025" y="5410200"/>
            <a:ext cx="8606235" cy="809235"/>
          </a:xfrm>
          <a:custGeom>
            <a:avLst/>
            <a:gdLst/>
            <a:ahLst/>
            <a:cxnLst/>
            <a:rect l="l" t="t" r="r" b="b"/>
            <a:pathLst>
              <a:path w="8365490" h="4579619">
                <a:moveTo>
                  <a:pt x="8365073" y="0"/>
                </a:moveTo>
                <a:lnTo>
                  <a:pt x="0" y="0"/>
                </a:lnTo>
                <a:lnTo>
                  <a:pt x="0" y="4579267"/>
                </a:lnTo>
                <a:lnTo>
                  <a:pt x="8365073" y="4579267"/>
                </a:lnTo>
                <a:lnTo>
                  <a:pt x="8365073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2570590B-219E-7FAD-5F1C-A89EAA4DFFFB}"/>
              </a:ext>
            </a:extLst>
          </p:cNvPr>
          <p:cNvSpPr txBox="1"/>
          <p:nvPr/>
        </p:nvSpPr>
        <p:spPr>
          <a:xfrm>
            <a:off x="23361828" y="5334000"/>
            <a:ext cx="8639975" cy="809234"/>
          </a:xfrm>
          <a:prstGeom prst="rect">
            <a:avLst/>
          </a:prstGeom>
          <a:noFill/>
        </p:spPr>
        <p:txBody>
          <a:bodyPr vert="horz" wrap="square" lIns="0" tIns="152819" rIns="0" bIns="0" rtlCol="0">
            <a:spAutoFit/>
          </a:bodyPr>
          <a:lstStyle/>
          <a:p>
            <a:pPr algn="ctr"/>
            <a:r>
              <a:rPr sz="4256" b="1" spc="123" dirty="0">
                <a:solidFill>
                  <a:schemeClr val="bg1"/>
                </a:solidFill>
                <a:latin typeface="Impact"/>
                <a:cs typeface="Impact"/>
              </a:rPr>
              <a:t>HEADING</a:t>
            </a:r>
            <a:r>
              <a:rPr sz="4256" b="1" spc="278" dirty="0">
                <a:solidFill>
                  <a:schemeClr val="bg1"/>
                </a:solidFill>
                <a:latin typeface="Impact"/>
                <a:cs typeface="Impact"/>
              </a:rPr>
              <a:t> </a:t>
            </a:r>
            <a:r>
              <a:rPr sz="4256" b="1" spc="98" dirty="0">
                <a:solidFill>
                  <a:schemeClr val="bg1"/>
                </a:solidFill>
                <a:latin typeface="Impact"/>
                <a:cs typeface="Impact"/>
              </a:rPr>
              <a:t>FOR</a:t>
            </a:r>
            <a:r>
              <a:rPr sz="4256" b="1" spc="278" dirty="0">
                <a:solidFill>
                  <a:schemeClr val="bg1"/>
                </a:solidFill>
                <a:latin typeface="Impact"/>
                <a:cs typeface="Impact"/>
              </a:rPr>
              <a:t> </a:t>
            </a:r>
            <a:r>
              <a:rPr sz="4256" b="1" spc="98" dirty="0">
                <a:solidFill>
                  <a:schemeClr val="bg1"/>
                </a:solidFill>
                <a:latin typeface="Impact"/>
                <a:cs typeface="Impact"/>
              </a:rPr>
              <a:t>CHART/DIAGRAM</a:t>
            </a:r>
            <a:endParaRPr sz="4256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95574E-12F8-F2C2-B77B-3CEF6A96465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38658" y="14676438"/>
            <a:ext cx="13736632" cy="772636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676E60-5189-9FB0-E408-2D6FF13BD62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3393225" y="6326188"/>
            <a:ext cx="8564862" cy="60166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6540D9E-8985-8F14-F786-2EA8AED2D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663" y="214099"/>
            <a:ext cx="20172138" cy="2077492"/>
          </a:xfrm>
        </p:spPr>
        <p:txBody>
          <a:bodyPr/>
          <a:lstStyle/>
          <a:p>
            <a:pPr marL="20791">
              <a:lnSpc>
                <a:spcPts val="16166"/>
              </a:lnSpc>
              <a:spcBef>
                <a:spcPts val="156"/>
              </a:spcBef>
            </a:pPr>
            <a:r>
              <a:rPr lang="en-US" b="0" i="1" kern="1200" spc="100" dirty="0">
                <a:latin typeface="Franklin Gothic Medium Cond" panose="020B0606030402020204" pitchFamily="34" charset="0"/>
              </a:rPr>
              <a:t>RESEARCH POSTER HEADING</a:t>
            </a:r>
            <a:endParaRPr lang="en-US" sz="83800" b="0" i="1" kern="1200" spc="100" dirty="0">
              <a:latin typeface="Franklin Gothic Medium Cond" panose="020B0606030402020204" pitchFamily="34" charset="0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42C9E3DC-A5F9-CBD5-1E1F-5F1F0B4D7837}"/>
              </a:ext>
            </a:extLst>
          </p:cNvPr>
          <p:cNvSpPr txBox="1"/>
          <p:nvPr/>
        </p:nvSpPr>
        <p:spPr>
          <a:xfrm>
            <a:off x="1071295" y="5877542"/>
            <a:ext cx="3895318" cy="1111717"/>
          </a:xfrm>
          <a:prstGeom prst="rect">
            <a:avLst/>
          </a:prstGeom>
        </p:spPr>
        <p:txBody>
          <a:bodyPr vert="horz" wrap="square" lIns="0" tIns="28069" rIns="0" bIns="0" rtlCol="0">
            <a:spAutoFit/>
          </a:bodyPr>
          <a:lstStyle/>
          <a:p>
            <a:pPr marL="20791">
              <a:spcBef>
                <a:spcPts val="221"/>
              </a:spcBef>
            </a:pPr>
            <a:r>
              <a:rPr sz="7040" b="1" spc="100" dirty="0">
                <a:solidFill>
                  <a:srgbClr val="D6BF91"/>
                </a:solidFill>
                <a:latin typeface="Impact"/>
                <a:cs typeface="Impact"/>
              </a:rPr>
              <a:t>OVERVIEW</a:t>
            </a:r>
            <a:endParaRPr sz="7040" spc="100">
              <a:latin typeface="Impact"/>
              <a:cs typeface="Impact"/>
            </a:endParaRP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49413ECC-8A60-35BA-4B5A-26E1F3A65DF8}"/>
              </a:ext>
            </a:extLst>
          </p:cNvPr>
          <p:cNvSpPr txBox="1"/>
          <p:nvPr/>
        </p:nvSpPr>
        <p:spPr>
          <a:xfrm>
            <a:off x="5713681" y="5603155"/>
            <a:ext cx="16544966" cy="1644004"/>
          </a:xfrm>
          <a:prstGeom prst="rect">
            <a:avLst/>
          </a:prstGeom>
        </p:spPr>
        <p:txBody>
          <a:bodyPr vert="horz" wrap="square" lIns="0" tIns="48860" rIns="0" bIns="0" rtlCol="0">
            <a:spAutoFit/>
          </a:bodyPr>
          <a:lstStyle/>
          <a:p>
            <a:pPr marL="20791" marR="8316">
              <a:lnSpc>
                <a:spcPts val="3092"/>
              </a:lnSpc>
              <a:spcBef>
                <a:spcPts val="385"/>
              </a:spcBef>
            </a:pP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6</a:t>
            </a:r>
            <a:r>
              <a:rPr lang="en-US"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0</a:t>
            </a:r>
            <a:r>
              <a:rPr sz="2701" b="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words.</a:t>
            </a:r>
            <a:r>
              <a:rPr sz="2701" b="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Lorem</a:t>
            </a:r>
            <a:r>
              <a:rPr sz="2701" b="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ipsum</a:t>
            </a:r>
            <a:r>
              <a:rPr sz="2701" b="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dolor</a:t>
            </a:r>
            <a:r>
              <a:rPr sz="2701" b="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sit</a:t>
            </a:r>
            <a:r>
              <a:rPr sz="2701" b="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amet,</a:t>
            </a:r>
            <a:r>
              <a:rPr sz="2701" b="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consectetuer</a:t>
            </a:r>
            <a:r>
              <a:rPr sz="2701" b="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adipiscing</a:t>
            </a:r>
            <a:r>
              <a:rPr sz="2701" b="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elit,</a:t>
            </a:r>
            <a:r>
              <a:rPr sz="2701" b="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sed</a:t>
            </a:r>
            <a:r>
              <a:rPr sz="2701" b="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diam</a:t>
            </a:r>
            <a:r>
              <a:rPr sz="2701" b="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nonummy</a:t>
            </a:r>
            <a:r>
              <a:rPr sz="2701" b="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nibh</a:t>
            </a:r>
            <a:r>
              <a:rPr sz="2701" b="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euismod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tincidunt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ut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laoreet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dolore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magna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aliquam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erat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volutpat.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Ut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wisi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enim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ad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minim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veniam,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quis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nostrud</a:t>
            </a:r>
            <a:r>
              <a:rPr sz="2701" b="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exerci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tation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ullamcorper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suscipit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lobortis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nisl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ut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aliquip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exea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commodo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consequat.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Duis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autem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vel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eum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iriure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dolor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hendrerit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nulla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at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vero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eros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et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et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iusto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odio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dignissim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qui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blandit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praesent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luptatum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zzril</a:t>
            </a:r>
            <a:r>
              <a:rPr sz="2701" b="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duis</a:t>
            </a:r>
            <a:r>
              <a:rPr sz="2701" b="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 </a:t>
            </a:r>
            <a:r>
              <a:rPr sz="2701" b="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 Pro SemiCondensed"/>
              </a:rPr>
              <a:t>facilisi.</a:t>
            </a:r>
            <a:endParaRPr sz="2701" dirty="0">
              <a:latin typeface="Franklin Gothic Medium" panose="020B0603020102020204" pitchFamily="34" charset="0"/>
              <a:cs typeface="Acumin Pro SemiCondensed"/>
            </a:endParaRPr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id="{8E5F0AEF-7AE3-B85A-62BA-7C1430BF427C}"/>
              </a:ext>
            </a:extLst>
          </p:cNvPr>
          <p:cNvSpPr txBox="1"/>
          <p:nvPr/>
        </p:nvSpPr>
        <p:spPr>
          <a:xfrm>
            <a:off x="896063" y="12885061"/>
            <a:ext cx="7277898" cy="1734713"/>
          </a:xfrm>
          <a:prstGeom prst="rect">
            <a:avLst/>
          </a:prstGeom>
        </p:spPr>
        <p:txBody>
          <a:bodyPr vert="horz" wrap="square" lIns="0" tIns="221431" rIns="0" bIns="0" rtlCol="0">
            <a:spAutoFit/>
          </a:bodyPr>
          <a:lstStyle/>
          <a:p>
            <a:pPr marL="20791" marR="848278">
              <a:lnSpc>
                <a:spcPct val="90000"/>
              </a:lnSpc>
              <a:spcBef>
                <a:spcPts val="1744"/>
              </a:spcBef>
            </a:pPr>
            <a:r>
              <a:rPr sz="5402" b="1" dirty="0">
                <a:solidFill>
                  <a:srgbClr val="231F20"/>
                </a:solidFill>
                <a:latin typeface="Impact"/>
                <a:cs typeface="Impact"/>
              </a:rPr>
              <a:t>SECTION</a:t>
            </a:r>
            <a:r>
              <a:rPr sz="5402" b="1" spc="-205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5402" b="1" dirty="0">
                <a:solidFill>
                  <a:srgbClr val="231F20"/>
                </a:solidFill>
                <a:latin typeface="Impact"/>
                <a:cs typeface="Impact"/>
              </a:rPr>
              <a:t>HEADING</a:t>
            </a:r>
            <a:r>
              <a:rPr sz="5402" b="1" spc="-205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5402" b="1" spc="-33" dirty="0">
                <a:solidFill>
                  <a:srgbClr val="231F20"/>
                </a:solidFill>
                <a:latin typeface="Impact"/>
                <a:cs typeface="Impact"/>
              </a:rPr>
              <a:t>GOES </a:t>
            </a:r>
            <a:r>
              <a:rPr sz="5402" b="1" dirty="0">
                <a:solidFill>
                  <a:srgbClr val="231F20"/>
                </a:solidFill>
                <a:latin typeface="Impact"/>
                <a:cs typeface="Impact"/>
              </a:rPr>
              <a:t>HERE</a:t>
            </a:r>
            <a:r>
              <a:rPr sz="5402" b="1" spc="-74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5402" b="1" dirty="0">
                <a:solidFill>
                  <a:srgbClr val="231F20"/>
                </a:solidFill>
                <a:latin typeface="Impact"/>
                <a:cs typeface="Impact"/>
              </a:rPr>
              <a:t>ONE</a:t>
            </a:r>
            <a:r>
              <a:rPr sz="5402" b="1" spc="-65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5402" b="1" dirty="0">
                <a:solidFill>
                  <a:srgbClr val="231F20"/>
                </a:solidFill>
                <a:latin typeface="Impact"/>
                <a:cs typeface="Impact"/>
              </a:rPr>
              <a:t>OR</a:t>
            </a:r>
            <a:r>
              <a:rPr sz="5402" b="1" spc="-65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5402" b="1" dirty="0">
                <a:solidFill>
                  <a:srgbClr val="231F20"/>
                </a:solidFill>
                <a:latin typeface="Impact"/>
                <a:cs typeface="Impact"/>
              </a:rPr>
              <a:t>TWO</a:t>
            </a:r>
            <a:r>
              <a:rPr sz="5402" b="1" spc="-74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5402" b="1" spc="-16" dirty="0">
                <a:solidFill>
                  <a:srgbClr val="231F20"/>
                </a:solidFill>
                <a:latin typeface="Impact"/>
                <a:cs typeface="Impact"/>
              </a:rPr>
              <a:t>LINES</a:t>
            </a:r>
            <a:endParaRPr sz="2701" dirty="0">
              <a:latin typeface="AcuminProSemiCond-Medium"/>
              <a:cs typeface="AcuminProSemiCond-Medium"/>
            </a:endParaRPr>
          </a:p>
        </p:txBody>
      </p:sp>
      <p:sp>
        <p:nvSpPr>
          <p:cNvPr id="16" name="object 11">
            <a:extLst>
              <a:ext uri="{FF2B5EF4-FFF2-40B4-BE49-F238E27FC236}">
                <a16:creationId xmlns:a16="http://schemas.microsoft.com/office/drawing/2014/main" id="{4B06CEDB-55E3-C14B-D7B4-EE6BB4827CCE}"/>
              </a:ext>
            </a:extLst>
          </p:cNvPr>
          <p:cNvSpPr txBox="1"/>
          <p:nvPr/>
        </p:nvSpPr>
        <p:spPr>
          <a:xfrm>
            <a:off x="8838773" y="8992048"/>
            <a:ext cx="6716747" cy="5207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791" marR="8316">
              <a:lnSpc>
                <a:spcPct val="104900"/>
              </a:lnSpc>
            </a:pP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135 words.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Lorem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ipsum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sit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amet,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consectetuer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adipiscing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elit,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sed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diam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nonummy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33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nibh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euismod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tincidunt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laoreet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dolore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magna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aliquam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erat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volutpat.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wisi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enim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ad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minim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veniam,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quis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nostrud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exerci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tation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ullamcorper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suscipit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lobortis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nisl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aliquip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ex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ea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commodo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consequat.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Duis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autem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vel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eum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iriure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</a:t>
            </a:r>
            <a:r>
              <a:rPr lang="en-US" sz="2701" spc="-16" dirty="0"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in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hendrerit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in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vulputate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velit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esse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molestie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consequat,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vel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illum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dolore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feugiat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nulla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facilisis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at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vero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eros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et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accumsan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et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iusto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33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odio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dignissim</a:t>
            </a:r>
            <a:r>
              <a:rPr sz="2701" spc="-11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qui</a:t>
            </a:r>
            <a:r>
              <a:rPr sz="2701" spc="-11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blandit</a:t>
            </a:r>
            <a:r>
              <a:rPr sz="2701" spc="-10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praesent</a:t>
            </a:r>
            <a:r>
              <a:rPr sz="2701" spc="-11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luptatum</a:t>
            </a:r>
            <a:r>
              <a:rPr sz="2701" spc="-10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zzril.</a:t>
            </a:r>
            <a:endParaRPr sz="2701" dirty="0">
              <a:latin typeface="Franklin Gothic Medium" panose="020B0603020102020204" pitchFamily="34" charset="0"/>
              <a:cs typeface="AcuminProSemiCond-Medium"/>
            </a:endParaRPr>
          </a:p>
        </p:txBody>
      </p:sp>
      <p:sp>
        <p:nvSpPr>
          <p:cNvPr id="17" name="object 12">
            <a:extLst>
              <a:ext uri="{FF2B5EF4-FFF2-40B4-BE49-F238E27FC236}">
                <a16:creationId xmlns:a16="http://schemas.microsoft.com/office/drawing/2014/main" id="{61B102F2-8EEE-8816-3783-7311644C32CE}"/>
              </a:ext>
            </a:extLst>
          </p:cNvPr>
          <p:cNvSpPr txBox="1"/>
          <p:nvPr/>
        </p:nvSpPr>
        <p:spPr>
          <a:xfrm>
            <a:off x="8838658" y="8005184"/>
            <a:ext cx="13736632" cy="789347"/>
          </a:xfrm>
          <a:prstGeom prst="rect">
            <a:avLst/>
          </a:prstGeom>
        </p:spPr>
        <p:txBody>
          <a:bodyPr vert="horz" wrap="square" lIns="0" tIns="20792" rIns="0" bIns="0" rtlCol="0">
            <a:spAutoFit/>
          </a:bodyPr>
          <a:lstStyle/>
          <a:p>
            <a:pPr marL="20791">
              <a:spcBef>
                <a:spcPts val="164"/>
              </a:spcBef>
            </a:pPr>
            <a:r>
              <a:rPr sz="4993" b="1" dirty="0">
                <a:solidFill>
                  <a:srgbClr val="231F20"/>
                </a:solidFill>
                <a:latin typeface="Impact"/>
                <a:cs typeface="Impact"/>
              </a:rPr>
              <a:t>SECTION</a:t>
            </a:r>
            <a:r>
              <a:rPr sz="4993" b="1" spc="-41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4993" b="1" dirty="0">
                <a:solidFill>
                  <a:srgbClr val="231F20"/>
                </a:solidFill>
                <a:latin typeface="Impact"/>
                <a:cs typeface="Impact"/>
              </a:rPr>
              <a:t>HEADING</a:t>
            </a:r>
            <a:r>
              <a:rPr sz="4993" b="1" spc="-25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4993" b="1" dirty="0">
                <a:solidFill>
                  <a:srgbClr val="231F20"/>
                </a:solidFill>
                <a:latin typeface="Impact"/>
                <a:cs typeface="Impact"/>
              </a:rPr>
              <a:t>GOES</a:t>
            </a:r>
            <a:r>
              <a:rPr sz="4993" b="1" spc="-25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4993" b="1" dirty="0">
                <a:solidFill>
                  <a:srgbClr val="231F20"/>
                </a:solidFill>
                <a:latin typeface="Impact"/>
                <a:cs typeface="Impact"/>
              </a:rPr>
              <a:t>HERE</a:t>
            </a:r>
            <a:r>
              <a:rPr sz="4993" b="1" spc="-16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4993" b="1" dirty="0">
                <a:solidFill>
                  <a:srgbClr val="231F20"/>
                </a:solidFill>
                <a:latin typeface="Impact"/>
                <a:cs typeface="Impact"/>
              </a:rPr>
              <a:t>SPANS</a:t>
            </a:r>
            <a:r>
              <a:rPr sz="4993" b="1" spc="-16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4993" b="1" dirty="0">
                <a:solidFill>
                  <a:srgbClr val="231F20"/>
                </a:solidFill>
                <a:latin typeface="Impact"/>
                <a:cs typeface="Impact"/>
              </a:rPr>
              <a:t>TWO</a:t>
            </a:r>
            <a:r>
              <a:rPr sz="4993" b="1" spc="-25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4993" b="1" spc="-16" dirty="0">
                <a:solidFill>
                  <a:srgbClr val="231F20"/>
                </a:solidFill>
                <a:latin typeface="Impact"/>
                <a:cs typeface="Impact"/>
              </a:rPr>
              <a:t>COLUMNS</a:t>
            </a:r>
            <a:endParaRPr sz="4993" dirty="0">
              <a:latin typeface="Impact"/>
              <a:cs typeface="Impact"/>
            </a:endParaRPr>
          </a:p>
        </p:txBody>
      </p:sp>
      <p:sp>
        <p:nvSpPr>
          <p:cNvPr id="18" name="object 13">
            <a:extLst>
              <a:ext uri="{FF2B5EF4-FFF2-40B4-BE49-F238E27FC236}">
                <a16:creationId xmlns:a16="http://schemas.microsoft.com/office/drawing/2014/main" id="{56BF6A66-EF16-AEBD-F690-9533B9D00DB1}"/>
              </a:ext>
            </a:extLst>
          </p:cNvPr>
          <p:cNvSpPr txBox="1"/>
          <p:nvPr/>
        </p:nvSpPr>
        <p:spPr>
          <a:xfrm>
            <a:off x="16084133" y="8994334"/>
            <a:ext cx="6491157" cy="5207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791" marR="8316">
              <a:lnSpc>
                <a:spcPct val="104900"/>
              </a:lnSpc>
            </a:pP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Lorem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ipsum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sit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amet,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consectetuer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adipiscing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elit,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sed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diam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nonummy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spc="-33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nibh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euismod</a:t>
            </a:r>
            <a:r>
              <a:rPr lang="en-US"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tincidunt</a:t>
            </a:r>
            <a:r>
              <a:rPr lang="en-US"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lang="en-US"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laoreet</a:t>
            </a:r>
            <a:r>
              <a:rPr lang="en-US"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dolore</a:t>
            </a:r>
            <a:r>
              <a:rPr lang="en-US"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magna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aliquam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erat</a:t>
            </a:r>
            <a:r>
              <a:rPr lang="en-US"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volutpat.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lang="en-US"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wisi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enim</a:t>
            </a:r>
            <a:r>
              <a:rPr lang="en-US"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ad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minim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veniam,</a:t>
            </a:r>
            <a:r>
              <a:rPr lang="en-US"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quis</a:t>
            </a:r>
            <a:r>
              <a:rPr lang="en-US"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nostrud</a:t>
            </a:r>
            <a:r>
              <a:rPr lang="en-US"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exerci</a:t>
            </a:r>
            <a:r>
              <a:rPr lang="en-US"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tation</a:t>
            </a:r>
            <a:r>
              <a:rPr lang="en-US"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ullamcorper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suscipit</a:t>
            </a:r>
            <a:r>
              <a:rPr lang="en-US"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lobortis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nisl</a:t>
            </a:r>
            <a:r>
              <a:rPr lang="en-US"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aliquip</a:t>
            </a:r>
            <a:r>
              <a:rPr lang="en-US"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ex</a:t>
            </a:r>
            <a:r>
              <a:rPr lang="en-US"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ea</a:t>
            </a:r>
            <a:r>
              <a:rPr lang="en-US"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commodo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consequat.</a:t>
            </a:r>
            <a:r>
              <a:rPr lang="en-US"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Duis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autem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vel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eum</a:t>
            </a:r>
            <a:r>
              <a:rPr lang="en-US"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iriure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</a:t>
            </a:r>
            <a:r>
              <a:rPr lang="en-US" sz="2701" spc="-16" dirty="0"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in</a:t>
            </a:r>
            <a:r>
              <a:rPr lang="en-US"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hendrerit</a:t>
            </a:r>
            <a:r>
              <a:rPr lang="en-US"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in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vulputate</a:t>
            </a:r>
            <a:r>
              <a:rPr lang="en-US"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velit</a:t>
            </a:r>
            <a:r>
              <a:rPr lang="en-US"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esse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molestie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consequat,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vel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illum</a:t>
            </a:r>
            <a:r>
              <a:rPr lang="en-US"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dolore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feugiat</a:t>
            </a:r>
            <a:r>
              <a:rPr lang="en-US"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nulla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facilisis</a:t>
            </a:r>
            <a:r>
              <a:rPr lang="en-US"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at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vero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eros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et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accumsan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et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iusto</a:t>
            </a:r>
            <a:r>
              <a:rPr lang="en-US"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spc="-33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odio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dignissim</a:t>
            </a:r>
            <a:r>
              <a:rPr lang="en-US" sz="2701" spc="-11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qui</a:t>
            </a:r>
            <a:r>
              <a:rPr lang="en-US" sz="2701" spc="-11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blandit</a:t>
            </a:r>
            <a:r>
              <a:rPr lang="en-US" sz="2701" spc="-10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praesent</a:t>
            </a:r>
            <a:r>
              <a:rPr lang="en-US" sz="2701" spc="-11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luptatum</a:t>
            </a:r>
            <a:r>
              <a:rPr lang="en-US" sz="2701" spc="-10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lang="en-US"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zzril.</a:t>
            </a:r>
            <a:endParaRPr lang="en-US" sz="2701" dirty="0">
              <a:latin typeface="Franklin Gothic Medium" panose="020B0603020102020204" pitchFamily="34" charset="0"/>
              <a:cs typeface="AcuminProSemiCond-Medium"/>
            </a:endParaRPr>
          </a:p>
        </p:txBody>
      </p:sp>
      <p:sp>
        <p:nvSpPr>
          <p:cNvPr id="19" name="object 8">
            <a:extLst>
              <a:ext uri="{FF2B5EF4-FFF2-40B4-BE49-F238E27FC236}">
                <a16:creationId xmlns:a16="http://schemas.microsoft.com/office/drawing/2014/main" id="{54FA626E-D9A5-02BC-84BA-63C22309CE38}"/>
              </a:ext>
            </a:extLst>
          </p:cNvPr>
          <p:cNvSpPr txBox="1">
            <a:spLocks/>
          </p:cNvSpPr>
          <p:nvPr/>
        </p:nvSpPr>
        <p:spPr>
          <a:xfrm>
            <a:off x="896063" y="2391492"/>
            <a:ext cx="20834678" cy="1494708"/>
          </a:xfrm>
          <a:prstGeom prst="rect">
            <a:avLst/>
          </a:prstGeom>
        </p:spPr>
        <p:txBody>
          <a:bodyPr vert="horz" wrap="square" lIns="0" tIns="19752" rIns="0" bIns="0" rtlCol="0">
            <a:spAutoFit/>
          </a:bodyPr>
          <a:lstStyle>
            <a:lvl1pPr>
              <a:defRPr sz="14406" b="1" i="0">
                <a:solidFill>
                  <a:schemeClr val="bg1"/>
                </a:solidFill>
                <a:latin typeface="Impact"/>
                <a:ea typeface="+mj-ea"/>
                <a:cs typeface="Impact"/>
              </a:defRPr>
            </a:lvl1pPr>
          </a:lstStyle>
          <a:p>
            <a:pPr marL="20791">
              <a:lnSpc>
                <a:spcPts val="11452"/>
              </a:lnSpc>
            </a:pPr>
            <a:r>
              <a:rPr lang="en-US" sz="10400" spc="100" dirty="0">
                <a:solidFill>
                  <a:srgbClr val="D6BF91"/>
                </a:solidFill>
              </a:rPr>
              <a:t>OPTIONAL SUBHEAD GOES HERE</a:t>
            </a:r>
            <a:endParaRPr lang="en-US" sz="10400" spc="1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B53D9D86-139A-05DB-DCF1-708726B4E679}"/>
              </a:ext>
            </a:extLst>
          </p:cNvPr>
          <p:cNvSpPr txBox="1"/>
          <p:nvPr/>
        </p:nvSpPr>
        <p:spPr>
          <a:xfrm>
            <a:off x="896063" y="14490184"/>
            <a:ext cx="7192876" cy="6740186"/>
          </a:xfrm>
          <a:prstGeom prst="rect">
            <a:avLst/>
          </a:prstGeom>
        </p:spPr>
        <p:txBody>
          <a:bodyPr vert="horz" wrap="square" lIns="0" tIns="221431" rIns="0" bIns="0" rtlCol="0">
            <a:spAutoFit/>
          </a:bodyPr>
          <a:lstStyle/>
          <a:p>
            <a:pPr marL="20791" marR="85242">
              <a:lnSpc>
                <a:spcPct val="104900"/>
              </a:lnSpc>
              <a:spcBef>
                <a:spcPts val="475"/>
              </a:spcBef>
            </a:pP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90 words.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Lorem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ipsum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sit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amet,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consectetuer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adipiscing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elit,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sed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diam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nonummy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nibh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euismod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tincidunt</a:t>
            </a:r>
            <a:r>
              <a:rPr sz="2701" spc="-98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laoreet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dolore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magna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aliquam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erat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volutpat.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wisi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enim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ad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minim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veniam,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quis</a:t>
            </a:r>
            <a:r>
              <a:rPr sz="2701" spc="-10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nostrud</a:t>
            </a:r>
            <a:r>
              <a:rPr sz="2701" spc="-98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exerci</a:t>
            </a:r>
            <a:r>
              <a:rPr sz="2701" spc="-98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tation</a:t>
            </a:r>
            <a:r>
              <a:rPr sz="2701" spc="-10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ullamcorper</a:t>
            </a:r>
            <a:r>
              <a:rPr sz="2701" spc="-98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suscipit</a:t>
            </a:r>
            <a:r>
              <a:rPr lang="en-US" sz="2701" spc="-16" dirty="0"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lobortis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nisl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aliquip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ex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ea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commodo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consequat.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Duis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autem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vel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eum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iriure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in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hendrerit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in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vulputate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velit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esse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molestie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consequat,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vel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illum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dolore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feugiat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nulla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facilisis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at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vero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eros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et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accumsan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et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iusto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odio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dignissim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qui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blandit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praesent</a:t>
            </a:r>
            <a:r>
              <a:rPr sz="2701" spc="-11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luptatum</a:t>
            </a:r>
            <a:r>
              <a:rPr sz="2701" spc="-98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zzril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.</a:t>
            </a:r>
            <a:endParaRPr sz="2701" dirty="0">
              <a:latin typeface="Franklin Gothic Medium" panose="020B0603020102020204" pitchFamily="34" charset="0"/>
              <a:cs typeface="AcuminProSemiCond-Medium"/>
            </a:endParaRPr>
          </a:p>
          <a:p>
            <a:pPr marL="20791" marR="85242" indent="456366">
              <a:lnSpc>
                <a:spcPct val="104900"/>
              </a:lnSpc>
            </a:pP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Lorem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ipsum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sit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amet,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consectetuer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adipiscing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elit,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sed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diam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nonummy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nibh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euismod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tincidunt</a:t>
            </a:r>
            <a:r>
              <a:rPr sz="2701" spc="-98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laoreet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dolore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magna</a:t>
            </a:r>
            <a:r>
              <a:rPr sz="2701" spc="-98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aliquam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33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erat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volutpat.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Lorem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ipsum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sit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.</a:t>
            </a:r>
            <a:endParaRPr sz="2701" dirty="0">
              <a:latin typeface="Franklin Gothic Medium" panose="020B0603020102020204" pitchFamily="34" charset="0"/>
              <a:cs typeface="AcuminProSemiCond-Medium"/>
            </a:endParaRPr>
          </a:p>
        </p:txBody>
      </p:sp>
      <p:sp>
        <p:nvSpPr>
          <p:cNvPr id="21" name="object 9">
            <a:extLst>
              <a:ext uri="{FF2B5EF4-FFF2-40B4-BE49-F238E27FC236}">
                <a16:creationId xmlns:a16="http://schemas.microsoft.com/office/drawing/2014/main" id="{3915FAD4-477E-618B-A80D-2FC3A8A8B71E}"/>
              </a:ext>
            </a:extLst>
          </p:cNvPr>
          <p:cNvSpPr txBox="1"/>
          <p:nvPr/>
        </p:nvSpPr>
        <p:spPr>
          <a:xfrm>
            <a:off x="23399224" y="12801600"/>
            <a:ext cx="8571036" cy="1734713"/>
          </a:xfrm>
          <a:prstGeom prst="rect">
            <a:avLst/>
          </a:prstGeom>
        </p:spPr>
        <p:txBody>
          <a:bodyPr vert="horz" wrap="square" lIns="0" tIns="221431" rIns="0" bIns="0" rtlCol="0">
            <a:spAutoFit/>
          </a:bodyPr>
          <a:lstStyle/>
          <a:p>
            <a:pPr marL="20791" marR="848278">
              <a:lnSpc>
                <a:spcPct val="90000"/>
              </a:lnSpc>
              <a:spcBef>
                <a:spcPts val="1744"/>
              </a:spcBef>
            </a:pPr>
            <a:r>
              <a:rPr sz="5402" b="1" dirty="0">
                <a:solidFill>
                  <a:srgbClr val="231F20"/>
                </a:solidFill>
                <a:latin typeface="Impact"/>
                <a:cs typeface="Impact"/>
              </a:rPr>
              <a:t>SECTION</a:t>
            </a:r>
            <a:r>
              <a:rPr sz="5402" b="1" spc="-205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5402" b="1" dirty="0">
                <a:solidFill>
                  <a:srgbClr val="231F20"/>
                </a:solidFill>
                <a:latin typeface="Impact"/>
                <a:cs typeface="Impact"/>
              </a:rPr>
              <a:t>HEADING</a:t>
            </a:r>
            <a:r>
              <a:rPr sz="5402" b="1" spc="-205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5402" b="1" spc="-33" dirty="0">
                <a:solidFill>
                  <a:srgbClr val="231F20"/>
                </a:solidFill>
                <a:latin typeface="Impact"/>
                <a:cs typeface="Impact"/>
              </a:rPr>
              <a:t>GOES </a:t>
            </a:r>
            <a:r>
              <a:rPr sz="5402" b="1" dirty="0">
                <a:solidFill>
                  <a:srgbClr val="231F20"/>
                </a:solidFill>
                <a:latin typeface="Impact"/>
                <a:cs typeface="Impact"/>
              </a:rPr>
              <a:t>HERE</a:t>
            </a:r>
            <a:r>
              <a:rPr sz="5402" b="1" spc="-74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5402" b="1" dirty="0">
                <a:solidFill>
                  <a:srgbClr val="231F20"/>
                </a:solidFill>
                <a:latin typeface="Impact"/>
                <a:cs typeface="Impact"/>
              </a:rPr>
              <a:t>ONE</a:t>
            </a:r>
            <a:r>
              <a:rPr sz="5402" b="1" spc="-65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5402" b="1" dirty="0">
                <a:solidFill>
                  <a:srgbClr val="231F20"/>
                </a:solidFill>
                <a:latin typeface="Impact"/>
                <a:cs typeface="Impact"/>
              </a:rPr>
              <a:t>OR</a:t>
            </a:r>
            <a:r>
              <a:rPr sz="5402" b="1" spc="-65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5402" b="1" dirty="0">
                <a:solidFill>
                  <a:srgbClr val="231F20"/>
                </a:solidFill>
                <a:latin typeface="Impact"/>
                <a:cs typeface="Impact"/>
              </a:rPr>
              <a:t>TWO</a:t>
            </a:r>
            <a:r>
              <a:rPr sz="5402" b="1" spc="-74" dirty="0">
                <a:solidFill>
                  <a:srgbClr val="231F20"/>
                </a:solidFill>
                <a:latin typeface="Impact"/>
                <a:cs typeface="Impact"/>
              </a:rPr>
              <a:t> </a:t>
            </a:r>
            <a:r>
              <a:rPr sz="5402" b="1" spc="-16" dirty="0">
                <a:solidFill>
                  <a:srgbClr val="231F20"/>
                </a:solidFill>
                <a:latin typeface="Impact"/>
                <a:cs typeface="Impact"/>
              </a:rPr>
              <a:t>LINES</a:t>
            </a:r>
            <a:endParaRPr sz="2701">
              <a:latin typeface="AcuminProSemiCond-Medium"/>
              <a:cs typeface="AcuminProSemiCond-Medium"/>
            </a:endParaRPr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B833B50C-A591-F7F3-1E6D-81E701E8F357}"/>
              </a:ext>
            </a:extLst>
          </p:cNvPr>
          <p:cNvSpPr txBox="1"/>
          <p:nvPr/>
        </p:nvSpPr>
        <p:spPr>
          <a:xfrm>
            <a:off x="23399224" y="14401800"/>
            <a:ext cx="8577036" cy="5058700"/>
          </a:xfrm>
          <a:prstGeom prst="rect">
            <a:avLst/>
          </a:prstGeom>
        </p:spPr>
        <p:txBody>
          <a:bodyPr vert="horz" wrap="square" lIns="0" tIns="221431" rIns="0" bIns="0" rtlCol="0">
            <a:spAutoFit/>
          </a:bodyPr>
          <a:lstStyle/>
          <a:p>
            <a:pPr marL="20791" marR="85242">
              <a:lnSpc>
                <a:spcPct val="104900"/>
              </a:lnSpc>
              <a:spcBef>
                <a:spcPts val="475"/>
              </a:spcBef>
            </a:pP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115 words.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Lorem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ipsum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sit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amet,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consectetuer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adipiscing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elit,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sed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diam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nonummy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nibh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euismod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tincidunt</a:t>
            </a:r>
            <a:r>
              <a:rPr sz="2701" spc="-98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laoreet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dolore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magna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aliquam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erat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volutpat.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wisi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enim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ad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minim</a:t>
            </a:r>
            <a:r>
              <a:rPr sz="2701" spc="-57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veniam,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quis</a:t>
            </a:r>
            <a:r>
              <a:rPr sz="2701" spc="-10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nostrud</a:t>
            </a:r>
            <a:r>
              <a:rPr sz="2701" spc="-98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exerci</a:t>
            </a:r>
            <a:r>
              <a:rPr sz="2701" spc="-98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tation</a:t>
            </a:r>
            <a:r>
              <a:rPr sz="2701" spc="-10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ullamcorper</a:t>
            </a:r>
            <a:r>
              <a:rPr sz="2701" spc="-98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suscipit</a:t>
            </a:r>
            <a:r>
              <a:rPr lang="en-US" sz="2701" spc="-16" dirty="0"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lobortis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nisl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ut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aliquip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ex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ea</a:t>
            </a:r>
            <a:r>
              <a:rPr sz="2701" spc="-49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consequat.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Duis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autem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vel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eum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iriure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in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hend</a:t>
            </a: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commodo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rerit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in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vulputate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velit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esse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molestie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consequat,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vel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illum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dolore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eu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feugiat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nulla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facilisis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at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vero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eros</a:t>
            </a:r>
            <a:r>
              <a:rPr sz="2701" spc="-82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4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et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accumsan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et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iusto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odio</a:t>
            </a:r>
            <a:r>
              <a:rPr sz="2701" spc="-6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dignissim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qui</a:t>
            </a:r>
            <a:r>
              <a:rPr sz="2701" spc="-74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blandit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praesent</a:t>
            </a:r>
            <a:r>
              <a:rPr sz="2701" spc="-115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luptatum</a:t>
            </a:r>
            <a:r>
              <a:rPr sz="2701" spc="-98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zzril</a:t>
            </a:r>
            <a:r>
              <a:rPr sz="2701" spc="-90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 </a:t>
            </a:r>
            <a:r>
              <a:rPr sz="2701" spc="-16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delenit.</a:t>
            </a:r>
            <a:endParaRPr sz="2701" dirty="0">
              <a:latin typeface="Franklin Gothic Medium" panose="020B0603020102020204" pitchFamily="34" charset="0"/>
              <a:cs typeface="AcuminProSemiCond-Medium"/>
            </a:endParaRPr>
          </a:p>
          <a:p>
            <a:pPr marL="20791" marR="85242">
              <a:lnSpc>
                <a:spcPct val="104900"/>
              </a:lnSpc>
              <a:spcBef>
                <a:spcPts val="475"/>
              </a:spcBef>
            </a:pPr>
            <a:r>
              <a:rPr lang="en-US" sz="2701" dirty="0">
                <a:solidFill>
                  <a:srgbClr val="231F20"/>
                </a:solidFill>
                <a:latin typeface="Franklin Gothic Medium" panose="020B0603020102020204" pitchFamily="34" charset="0"/>
                <a:cs typeface="AcuminProSemiCond-Medium"/>
              </a:rPr>
              <a:t>	</a:t>
            </a:r>
            <a:endParaRPr sz="2701" dirty="0">
              <a:latin typeface="Franklin Gothic Medium" panose="020B0603020102020204" pitchFamily="34" charset="0"/>
              <a:cs typeface="AcuminProSemiCond-Medium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645D45-71F8-14C7-1512-4CE04A064102}"/>
              </a:ext>
            </a:extLst>
          </p:cNvPr>
          <p:cNvSpPr txBox="1"/>
          <p:nvPr/>
        </p:nvSpPr>
        <p:spPr>
          <a:xfrm>
            <a:off x="23173318" y="19447019"/>
            <a:ext cx="88490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Acknowledgments</a:t>
            </a:r>
            <a:r>
              <a:rPr lang="en-US" sz="3200" dirty="0"/>
              <a:t>: The authors acknowledge </a:t>
            </a:r>
          </a:p>
          <a:p>
            <a:r>
              <a:rPr lang="en-US" sz="3200" dirty="0"/>
              <a:t>support from the Lilly Endowment, Inc.</a:t>
            </a:r>
          </a:p>
        </p:txBody>
      </p:sp>
    </p:spTree>
    <p:extLst>
      <p:ext uri="{BB962C8B-B14F-4D97-AF65-F5344CB8AC3E}">
        <p14:creationId xmlns:p14="http://schemas.microsoft.com/office/powerpoint/2010/main" val="43267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search-Poster-24x36-Blk-Header-Alternate-Fonts-2.pptx" id="{0D991F2C-5CD6-0F41-930B-86CC4267B871}" vid="{E760D709-F51C-E345-9971-C5C325D1DC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Research-Poster-Blk-Header-Alternate-Fonts-24x36</Template>
  <TotalTime>25</TotalTime>
  <Words>493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AcuminProSemiCond-Medium</vt:lpstr>
      <vt:lpstr>Calibri</vt:lpstr>
      <vt:lpstr>Franklin Gothic Medium</vt:lpstr>
      <vt:lpstr>Franklin Gothic Medium Cond</vt:lpstr>
      <vt:lpstr>Impact</vt:lpstr>
      <vt:lpstr>Office Theme</vt:lpstr>
      <vt:lpstr>RESEARCH POSTER HEADING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POSTER HEADING</dc:title>
  <dc:creator>Mitsch, Kate M</dc:creator>
  <cp:lastModifiedBy>Mitsch, Kate M</cp:lastModifiedBy>
  <cp:revision>2</cp:revision>
  <dcterms:created xsi:type="dcterms:W3CDTF">2023-08-21T13:02:36Z</dcterms:created>
  <dcterms:modified xsi:type="dcterms:W3CDTF">2023-08-21T13:30:23Z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2023-05-10T00:00:00Z</vt:filetime>
  </property>
  <property fmtid="{D5CDD505-2E9C-101B-9397-08002B2CF9AE}" pid="3" name="Creator">
    <vt:lpwstr>Adobe InDesign 17.2 (Macintosh)</vt:lpwstr>
  </property>
  <property fmtid="{D5CDD505-2E9C-101B-9397-08002B2CF9AE}" pid="4" name="LastSaved">
    <vt:filetime>2023-05-10T00:00:00Z</vt:filetime>
  </property>
  <property fmtid="{D5CDD505-2E9C-101B-9397-08002B2CF9AE}" pid="5" name="Producer">
    <vt:lpwstr>Adobe PDF Library 16.0.7</vt:lpwstr>
  </property>
  <property fmtid="{D5CDD505-2E9C-101B-9397-08002B2CF9AE}" pid="6" name="MSIP_Label_4044bd30-2ed7-4c9d-9d12-46200872a97b_Enabled">
    <vt:lpwstr>true</vt:lpwstr>
  </property>
  <property fmtid="{D5CDD505-2E9C-101B-9397-08002B2CF9AE}" pid="7" name="MSIP_Label_4044bd30-2ed7-4c9d-9d12-46200872a97b_SetDate">
    <vt:lpwstr>2023-05-10T19:15:11Z</vt:lpwstr>
  </property>
  <property fmtid="{D5CDD505-2E9C-101B-9397-08002B2CF9AE}" pid="8" name="MSIP_Label_4044bd30-2ed7-4c9d-9d12-46200872a97b_Method">
    <vt:lpwstr>Standard</vt:lpwstr>
  </property>
  <property fmtid="{D5CDD505-2E9C-101B-9397-08002B2CF9AE}" pid="9" name="MSIP_Label_4044bd30-2ed7-4c9d-9d12-46200872a97b_Name">
    <vt:lpwstr>defa4170-0d19-0005-0004-bc88714345d2</vt:lpwstr>
  </property>
  <property fmtid="{D5CDD505-2E9C-101B-9397-08002B2CF9AE}" pid="10" name="MSIP_Label_4044bd30-2ed7-4c9d-9d12-46200872a97b_SiteId">
    <vt:lpwstr>4130bd39-7c53-419c-b1e5-8758d6d63f21</vt:lpwstr>
  </property>
  <property fmtid="{D5CDD505-2E9C-101B-9397-08002B2CF9AE}" pid="11" name="MSIP_Label_4044bd30-2ed7-4c9d-9d12-46200872a97b_ActionId">
    <vt:lpwstr>1ce01a2e-36e9-4df6-9d78-c3d41c8363af</vt:lpwstr>
  </property>
  <property fmtid="{D5CDD505-2E9C-101B-9397-08002B2CF9AE}" pid="12" name="MSIP_Label_4044bd30-2ed7-4c9d-9d12-46200872a97b_ContentBits">
    <vt:lpwstr>0</vt:lpwstr>
  </property>
</Properties>
</file>