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12"/>
  </p:notesMasterIdLst>
  <p:sldIdLst>
    <p:sldId id="257" r:id="rId6"/>
    <p:sldId id="263" r:id="rId7"/>
    <p:sldId id="265" r:id="rId8"/>
    <p:sldId id="274" r:id="rId9"/>
    <p:sldId id="296"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2AFBD-E619-FF9F-9F77-ED9B5C15E169}" v="491" dt="2026-06-16T15:27:24.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5" d="100"/>
          <a:sy n="85" d="100"/>
        </p:scale>
        <p:origin x="125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1CA99-2747-4FF4-915E-6B8E507A2A9A}" type="datetimeFigureOut">
              <a:rPr lang="en-US" smtClean="0"/>
              <a:t>6/19/2026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F67C0-5C38-49C0-808F-E73AB717480E}" type="slidenum">
              <a:rPr lang="en-US" smtClean="0"/>
              <a:t>‹#›</a:t>
            </a:fld>
            <a:endParaRPr lang="en-US"/>
          </a:p>
        </p:txBody>
      </p:sp>
    </p:spTree>
    <p:extLst>
      <p:ext uri="{BB962C8B-B14F-4D97-AF65-F5344CB8AC3E}">
        <p14:creationId xmlns:p14="http://schemas.microsoft.com/office/powerpoint/2010/main" val="416846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 each CSSAC &amp; MaPSAC member in attendance</a:t>
            </a:r>
          </a:p>
          <a:p>
            <a:endParaRPr lang="en-US"/>
          </a:p>
          <a:p>
            <a:r>
              <a:rPr lang="en-US"/>
              <a:t>Misty Hein – MaPSAC Chair</a:t>
            </a:r>
          </a:p>
          <a:p>
            <a:r>
              <a:rPr lang="en-US"/>
              <a:t>Chad Cahoon – CSSAC Chair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C63BD6-9A76-3E42-9DF3-1D28BC75B5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08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CSSAC – was established in 1965</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C63BD6-9A76-3E42-9DF3-1D28BC75B5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07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CSSAC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C63BD6-9A76-3E42-9DF3-1D28BC75B5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67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CSSAC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C63BD6-9A76-3E42-9DF3-1D28BC75B5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58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0FE5F-5A25-60D9-183C-EAD041090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82A34-91A3-B39F-34D3-4E0EB5E86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49E8B-E026-638B-D3C2-BD1778F56140}"/>
              </a:ext>
            </a:extLst>
          </p:cNvPr>
          <p:cNvSpPr>
            <a:spLocks noGrp="1"/>
          </p:cNvSpPr>
          <p:nvPr>
            <p:ph type="body" idx="1"/>
          </p:nvPr>
        </p:nvSpPr>
        <p:spPr/>
        <p:txBody>
          <a:bodyPr/>
          <a:lstStyle/>
          <a:p>
            <a:r>
              <a:rPr lang="en-US"/>
              <a:t>CSSAC</a:t>
            </a:r>
          </a:p>
        </p:txBody>
      </p:sp>
      <p:sp>
        <p:nvSpPr>
          <p:cNvPr id="4" name="Slide Number Placeholder 3">
            <a:extLst>
              <a:ext uri="{FF2B5EF4-FFF2-40B4-BE49-F238E27FC236}">
                <a16:creationId xmlns:a16="http://schemas.microsoft.com/office/drawing/2014/main" id="{7D3749F6-E8BA-C4C8-25AA-C9AC8305869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C63BD6-9A76-3E42-9DF3-1D28BC75B5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472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0E1-6B26-3A5C-461F-8F1E1CDEE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DD54D-5C84-C0B5-4A69-79D0940D9F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FB39E-9052-7466-3FE7-58374ACD1A62}"/>
              </a:ext>
            </a:extLst>
          </p:cNvPr>
          <p:cNvSpPr>
            <a:spLocks noGrp="1"/>
          </p:cNvSpPr>
          <p:nvPr>
            <p:ph type="body" idx="1"/>
          </p:nvPr>
        </p:nvSpPr>
        <p:spPr/>
        <p:txBody>
          <a:bodyPr/>
          <a:lstStyle/>
          <a:p>
            <a:r>
              <a:rPr lang="en-US"/>
              <a:t>Intro each CSSAC &amp; MaPSAC member in attendance</a:t>
            </a:r>
          </a:p>
          <a:p>
            <a:endParaRPr lang="en-US"/>
          </a:p>
          <a:p>
            <a:r>
              <a:rPr lang="en-US"/>
              <a:t>Misty Hein – MaPSAC Chair</a:t>
            </a:r>
          </a:p>
          <a:p>
            <a:r>
              <a:rPr lang="en-US"/>
              <a:t>Chad Cahoon – CSSAC Chair</a:t>
            </a:r>
          </a:p>
        </p:txBody>
      </p:sp>
      <p:sp>
        <p:nvSpPr>
          <p:cNvPr id="4" name="Slide Number Placeholder 3">
            <a:extLst>
              <a:ext uri="{FF2B5EF4-FFF2-40B4-BE49-F238E27FC236}">
                <a16:creationId xmlns:a16="http://schemas.microsoft.com/office/drawing/2014/main" id="{741362CB-9A6D-1061-A780-1E58D5BB910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C63BD6-9A76-3E42-9DF3-1D28BC75B5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785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a:solidFill>
                <a:schemeClr val="bg1"/>
              </a:solidFill>
            </a:endParaRPr>
          </a:p>
        </p:txBody>
      </p:sp>
      <p:sp>
        <p:nvSpPr>
          <p:cNvPr id="15" name="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a:solidFill>
                  <a:schemeClr val="accent1"/>
                </a:solidFill>
              </a:rPr>
              <a:t>https://</a:t>
            </a:r>
            <a:r>
              <a:rPr lang="en-US" err="1">
                <a:solidFill>
                  <a:schemeClr val="accent1"/>
                </a:solidFill>
              </a:rPr>
              <a:t>support.office.com</a:t>
            </a:r>
            <a:r>
              <a:rPr lang="en-US">
                <a:solidFill>
                  <a:schemeClr val="accent1"/>
                </a:solidFill>
              </a:rPr>
              <a:t>/</a:t>
            </a:r>
            <a:r>
              <a:rPr lang="en-US" err="1">
                <a:solidFill>
                  <a:schemeClr val="accent1"/>
                </a:solidFill>
              </a:rPr>
              <a:t>en</a:t>
            </a:r>
            <a:r>
              <a:rPr lang="en-US">
                <a:solidFill>
                  <a:schemeClr val="accent1"/>
                </a:solidFill>
              </a:rPr>
              <a:t>-us/article/Make-your-PowerPoint-presentations-accessible-6f7772b2-2f33-4bd2-8ca7-dae3b2b3ef25</a:t>
            </a:r>
          </a:p>
        </p:txBody>
      </p:sp>
      <p:pic>
        <p:nvPicPr>
          <p:cNvPr id="17" name="Purdue Logo" descr="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6/19/2026</a:t>
            </a:fld>
            <a:endParaRPr lang="en-US"/>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12084929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352">
          <p15:clr>
            <a:srgbClr val="FBAE40"/>
          </p15:clr>
        </p15:guide>
        <p15:guide id="8" orient="horz" pos="192">
          <p15:clr>
            <a:srgbClr val="FBAE40"/>
          </p15:clr>
        </p15:guide>
        <p15:guide id="9" pos="12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12192000" cy="68580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478972" y="4671391"/>
            <a:ext cx="11266714" cy="1401419"/>
          </a:xfrm>
        </p:spPr>
        <p:txBody>
          <a:bodyPr/>
          <a:lstStyle>
            <a:lvl1pPr algn="ctr">
              <a:defRPr/>
            </a:lvl1pPr>
          </a:lstStyle>
          <a:p>
            <a:r>
              <a:rPr lang="en-US" dirty="0"/>
              <a:t>Click to edit Master title style</a:t>
            </a:r>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478972" y="6085510"/>
            <a:ext cx="11266714" cy="449263"/>
          </a:xfrm>
        </p:spPr>
        <p:txBody>
          <a:bodyPr>
            <a:noAutofit/>
          </a:bodyPr>
          <a:lstStyle>
            <a:lvl1pPr marL="0" indent="0" algn="ctr">
              <a:buFontTx/>
              <a:buNone/>
              <a:defRPr sz="2000" b="1">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Subtitle style</a:t>
            </a:r>
          </a:p>
        </p:txBody>
      </p:sp>
    </p:spTree>
    <p:extLst>
      <p:ext uri="{BB962C8B-B14F-4D97-AF65-F5344CB8AC3E}">
        <p14:creationId xmlns:p14="http://schemas.microsoft.com/office/powerpoint/2010/main" val="157517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12192000" cy="6892463"/>
          </a:xfrm>
          <a:ln>
            <a:noFill/>
          </a:ln>
        </p:spPr>
        <p:txBody>
          <a:bodyPr/>
          <a:lstStyle/>
          <a:p>
            <a:endParaRPr lang="en-US"/>
          </a:p>
        </p:txBody>
      </p:sp>
      <p:sp>
        <p:nvSpPr>
          <p:cNvPr id="2" name="Footer Placeholder 1">
            <a:extLst>
              <a:ext uri="{FF2B5EF4-FFF2-40B4-BE49-F238E27FC236}">
                <a16:creationId xmlns:a16="http://schemas.microsoft.com/office/drawing/2014/main" id="{DCA0E95C-D44C-0BD3-29E1-C39EBAC823AE}"/>
              </a:ext>
            </a:extLst>
          </p:cNvPr>
          <p:cNvSpPr>
            <a:spLocks noGrp="1"/>
          </p:cNvSpPr>
          <p:nvPr>
            <p:ph type="ftr" sz="quarter" idx="12"/>
          </p:nvPr>
        </p:nvSpPr>
        <p:spPr/>
        <p:txBody>
          <a:bodyPr/>
          <a:lstStyle/>
          <a:p>
            <a:pPr algn="r"/>
            <a:r>
              <a:rPr lang="en-US"/>
              <a:t>3/31/23            ‹#›</a:t>
            </a:r>
            <a:endParaRPr lang="en-US" dirty="0"/>
          </a:p>
        </p:txBody>
      </p:sp>
    </p:spTree>
    <p:extLst>
      <p:ext uri="{BB962C8B-B14F-4D97-AF65-F5344CB8AC3E}">
        <p14:creationId xmlns:p14="http://schemas.microsoft.com/office/powerpoint/2010/main" val="1817346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57199" y="1543324"/>
            <a:ext cx="11266713" cy="4454706"/>
          </a:xfrm>
        </p:spPr>
        <p:txBody>
          <a:bodyPr numCol="1">
            <a:noAutofit/>
          </a:bodyPr>
          <a:lstStyle>
            <a:lvl1pPr marL="0" indent="0" algn="l" fontAlgn="t">
              <a:buFontTx/>
              <a:buNone/>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dirty="0"/>
              <a:t>Click to edit</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Footer Placeholder 1">
            <a:extLst>
              <a:ext uri="{FF2B5EF4-FFF2-40B4-BE49-F238E27FC236}">
                <a16:creationId xmlns:a16="http://schemas.microsoft.com/office/drawing/2014/main" id="{531718D0-66F2-E88D-01BB-CD3AF9F1A376}"/>
              </a:ext>
            </a:extLst>
          </p:cNvPr>
          <p:cNvSpPr>
            <a:spLocks noGrp="1"/>
          </p:cNvSpPr>
          <p:nvPr>
            <p:ph type="ftr" sz="quarter" idx="12"/>
          </p:nvPr>
        </p:nvSpPr>
        <p:spPr/>
        <p:txBody>
          <a:bodyPr/>
          <a:lstStyle/>
          <a:p>
            <a:pPr algn="r"/>
            <a:r>
              <a:rPr lang="en-US"/>
              <a:t>3/31/23            ‹#›</a:t>
            </a:r>
            <a:endParaRPr lang="en-US" dirty="0"/>
          </a:p>
        </p:txBody>
      </p:sp>
    </p:spTree>
    <p:extLst>
      <p:ext uri="{BB962C8B-B14F-4D97-AF65-F5344CB8AC3E}">
        <p14:creationId xmlns:p14="http://schemas.microsoft.com/office/powerpoint/2010/main" val="242542891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57199" y="1543324"/>
            <a:ext cx="11266713" cy="4454706"/>
          </a:xfrm>
        </p:spPr>
        <p:txBody>
          <a:bodyPr numCol="2">
            <a:noAutofit/>
          </a:bodyPr>
          <a:lstStyle>
            <a:lvl1pPr marL="0" indent="0" algn="l" fontAlgn="t">
              <a:buFontTx/>
              <a:buNone/>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dirty="0"/>
              <a:t>Click to edit</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Footer Placeholder 1">
            <a:extLst>
              <a:ext uri="{FF2B5EF4-FFF2-40B4-BE49-F238E27FC236}">
                <a16:creationId xmlns:a16="http://schemas.microsoft.com/office/drawing/2014/main" id="{531718D0-66F2-E88D-01BB-CD3AF9F1A376}"/>
              </a:ext>
            </a:extLst>
          </p:cNvPr>
          <p:cNvSpPr>
            <a:spLocks noGrp="1"/>
          </p:cNvSpPr>
          <p:nvPr>
            <p:ph type="ftr" sz="quarter" idx="12"/>
          </p:nvPr>
        </p:nvSpPr>
        <p:spPr/>
        <p:txBody>
          <a:bodyPr/>
          <a:lstStyle/>
          <a:p>
            <a:pPr algn="r"/>
            <a:r>
              <a:rPr lang="en-US"/>
              <a:t>3/31/23            ‹#›</a:t>
            </a:r>
            <a:endParaRPr lang="en-US" dirty="0"/>
          </a:p>
        </p:txBody>
      </p:sp>
    </p:spTree>
    <p:extLst>
      <p:ext uri="{BB962C8B-B14F-4D97-AF65-F5344CB8AC3E}">
        <p14:creationId xmlns:p14="http://schemas.microsoft.com/office/powerpoint/2010/main" val="82960221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468086" y="1543324"/>
            <a:ext cx="11266714" cy="4454706"/>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urdue Logo" descr="Purdue Logo">
            <a:extLst>
              <a:ext uri="{FF2B5EF4-FFF2-40B4-BE49-F238E27FC236}">
                <a16:creationId xmlns:a16="http://schemas.microsoft.com/office/drawing/2014/main" id="{57E46A32-0E35-7B3E-4B6F-A7D50B076D9C}"/>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6" name="Footer Placeholder 5">
            <a:extLst>
              <a:ext uri="{FF2B5EF4-FFF2-40B4-BE49-F238E27FC236}">
                <a16:creationId xmlns:a16="http://schemas.microsoft.com/office/drawing/2014/main" id="{0BF54FE2-5844-7885-7089-16924C393EB6}"/>
              </a:ext>
            </a:extLst>
          </p:cNvPr>
          <p:cNvSpPr>
            <a:spLocks noGrp="1"/>
          </p:cNvSpPr>
          <p:nvPr>
            <p:ph type="ftr" sz="quarter" idx="15"/>
          </p:nvPr>
        </p:nvSpPr>
        <p:spPr/>
        <p:txBody>
          <a:bodyPr/>
          <a:lstStyle/>
          <a:p>
            <a:pPr algn="r"/>
            <a:r>
              <a:rPr lang="en-US"/>
              <a:t>3/31/23            ‹#›</a:t>
            </a:r>
            <a:endParaRPr lang="en-US" dirty="0"/>
          </a:p>
        </p:txBody>
      </p:sp>
    </p:spTree>
    <p:extLst>
      <p:ext uri="{BB962C8B-B14F-4D97-AF65-F5344CB8AC3E}">
        <p14:creationId xmlns:p14="http://schemas.microsoft.com/office/powerpoint/2010/main" val="393606801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6" y="1543324"/>
            <a:ext cx="5413169"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6309157" y="1543324"/>
            <a:ext cx="5425643"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urdue Logo" descr="Purdue Logo">
            <a:extLst>
              <a:ext uri="{FF2B5EF4-FFF2-40B4-BE49-F238E27FC236}">
                <a16:creationId xmlns:a16="http://schemas.microsoft.com/office/drawing/2014/main" id="{1187A0AE-82DF-15CC-71EB-814F9338E8D6}"/>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3" name="Footer Placeholder 2">
            <a:extLst>
              <a:ext uri="{FF2B5EF4-FFF2-40B4-BE49-F238E27FC236}">
                <a16:creationId xmlns:a16="http://schemas.microsoft.com/office/drawing/2014/main" id="{73E23E79-165A-C0A0-34F4-D4CD4FAC54E2}"/>
              </a:ext>
            </a:extLst>
          </p:cNvPr>
          <p:cNvSpPr>
            <a:spLocks noGrp="1"/>
          </p:cNvSpPr>
          <p:nvPr>
            <p:ph type="ftr" sz="quarter" idx="14"/>
          </p:nvPr>
        </p:nvSpPr>
        <p:spPr/>
        <p:txBody>
          <a:bodyPr/>
          <a:lstStyle/>
          <a:p>
            <a:pPr algn="r"/>
            <a:r>
              <a:rPr lang="en-US"/>
              <a:t>3/31/23            ‹#›</a:t>
            </a:r>
            <a:endParaRPr lang="en-US" dirty="0"/>
          </a:p>
        </p:txBody>
      </p:sp>
    </p:spTree>
    <p:extLst>
      <p:ext uri="{BB962C8B-B14F-4D97-AF65-F5344CB8AC3E}">
        <p14:creationId xmlns:p14="http://schemas.microsoft.com/office/powerpoint/2010/main" val="2466921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7" y="1543324"/>
            <a:ext cx="3507565"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urdue Logo" descr="Purdue Logo">
            <a:extLst>
              <a:ext uri="{FF2B5EF4-FFF2-40B4-BE49-F238E27FC236}">
                <a16:creationId xmlns:a16="http://schemas.microsoft.com/office/drawing/2014/main" id="{D9D56DBC-682D-9000-C377-A3E36338D732}"/>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4342217" y="1543323"/>
            <a:ext cx="3507565" cy="4390337"/>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8243137" y="1543322"/>
            <a:ext cx="3507565" cy="4390337"/>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4" name="Footer Placeholder 3">
            <a:extLst>
              <a:ext uri="{FF2B5EF4-FFF2-40B4-BE49-F238E27FC236}">
                <a16:creationId xmlns:a16="http://schemas.microsoft.com/office/drawing/2014/main" id="{67E20F0F-7917-55BD-382B-A4E024108196}"/>
              </a:ext>
            </a:extLst>
          </p:cNvPr>
          <p:cNvSpPr>
            <a:spLocks noGrp="1"/>
          </p:cNvSpPr>
          <p:nvPr>
            <p:ph type="ftr" sz="quarter" idx="19"/>
          </p:nvPr>
        </p:nvSpPr>
        <p:spPr/>
        <p:txBody>
          <a:bodyPr/>
          <a:lstStyle/>
          <a:p>
            <a:pPr algn="r"/>
            <a:r>
              <a:rPr lang="en-US"/>
              <a:t>3/31/23            ‹#›</a:t>
            </a:r>
            <a:endParaRPr lang="en-US" dirty="0"/>
          </a:p>
        </p:txBody>
      </p:sp>
    </p:spTree>
    <p:extLst>
      <p:ext uri="{BB962C8B-B14F-4D97-AF65-F5344CB8AC3E}">
        <p14:creationId xmlns:p14="http://schemas.microsoft.com/office/powerpoint/2010/main" val="4066974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46313" y="3652272"/>
            <a:ext cx="5469743"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dirty="0"/>
              <a:t>Click to edit</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1" y="1543323"/>
            <a:ext cx="546974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6275945" y="1543323"/>
            <a:ext cx="5458727"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6264929" y="3652271"/>
            <a:ext cx="5469743"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dirty="0"/>
              <a:t>Click to edit</a:t>
            </a:r>
          </a:p>
        </p:txBody>
      </p:sp>
      <p:sp>
        <p:nvSpPr>
          <p:cNvPr id="10" name="Footer Placeholder 9">
            <a:extLst>
              <a:ext uri="{FF2B5EF4-FFF2-40B4-BE49-F238E27FC236}">
                <a16:creationId xmlns:a16="http://schemas.microsoft.com/office/drawing/2014/main" id="{91641B97-9FFC-02AC-9A83-AD9CF1F958B2}"/>
              </a:ext>
            </a:extLst>
          </p:cNvPr>
          <p:cNvSpPr>
            <a:spLocks noGrp="1"/>
          </p:cNvSpPr>
          <p:nvPr>
            <p:ph type="ftr" sz="quarter" idx="16"/>
          </p:nvPr>
        </p:nvSpPr>
        <p:spPr/>
        <p:txBody>
          <a:bodyPr/>
          <a:lstStyle/>
          <a:p>
            <a:pPr algn="r"/>
            <a:r>
              <a:rPr lang="en-US"/>
              <a:t>3/31/23            ‹#›</a:t>
            </a:r>
            <a:endParaRPr lang="en-US" dirty="0"/>
          </a:p>
        </p:txBody>
      </p:sp>
    </p:spTree>
    <p:extLst>
      <p:ext uri="{BB962C8B-B14F-4D97-AF65-F5344CB8AC3E}">
        <p14:creationId xmlns:p14="http://schemas.microsoft.com/office/powerpoint/2010/main" val="295478352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46314" y="3652272"/>
            <a:ext cx="3534479"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dirty="0"/>
              <a:t>Click to edit</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2" y="1543323"/>
            <a:ext cx="3534479"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336974" y="1543324"/>
            <a:ext cx="3527360"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325959" y="3652272"/>
            <a:ext cx="3534479"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dirty="0"/>
              <a:t>Click to edit</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8205605" y="1532307"/>
            <a:ext cx="3527360"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8194590" y="3641255"/>
            <a:ext cx="3534479"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dirty="0"/>
              <a:t>Click to edit</a:t>
            </a:r>
          </a:p>
        </p:txBody>
      </p:sp>
      <p:sp>
        <p:nvSpPr>
          <p:cNvPr id="11" name="Footer Placeholder 10">
            <a:extLst>
              <a:ext uri="{FF2B5EF4-FFF2-40B4-BE49-F238E27FC236}">
                <a16:creationId xmlns:a16="http://schemas.microsoft.com/office/drawing/2014/main" id="{F039C530-4D1F-8F28-146E-3ECC4BBCE9E0}"/>
              </a:ext>
            </a:extLst>
          </p:cNvPr>
          <p:cNvSpPr>
            <a:spLocks noGrp="1"/>
          </p:cNvSpPr>
          <p:nvPr>
            <p:ph type="ftr" sz="quarter" idx="18"/>
          </p:nvPr>
        </p:nvSpPr>
        <p:spPr/>
        <p:txBody>
          <a:bodyPr/>
          <a:lstStyle/>
          <a:p>
            <a:pPr algn="r"/>
            <a:r>
              <a:rPr lang="en-US"/>
              <a:t>3/31/23            ‹#›</a:t>
            </a:r>
            <a:endParaRPr lang="en-US" dirty="0"/>
          </a:p>
        </p:txBody>
      </p:sp>
    </p:spTree>
    <p:extLst>
      <p:ext uri="{BB962C8B-B14F-4D97-AF65-F5344CB8AC3E}">
        <p14:creationId xmlns:p14="http://schemas.microsoft.com/office/powerpoint/2010/main" val="349452440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457202" y="457200"/>
            <a:ext cx="4314823" cy="964096"/>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457202" y="1570383"/>
            <a:ext cx="4314823" cy="42986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5071871" y="457200"/>
            <a:ext cx="6662927" cy="541178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urdue Logo" descr="Purdue Logo">
            <a:extLst>
              <a:ext uri="{FF2B5EF4-FFF2-40B4-BE49-F238E27FC236}">
                <a16:creationId xmlns:a16="http://schemas.microsoft.com/office/drawing/2014/main" id="{821C840C-3AA9-6493-3A9D-CE82D8D49211}"/>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Footer Placeholder 4">
            <a:extLst>
              <a:ext uri="{FF2B5EF4-FFF2-40B4-BE49-F238E27FC236}">
                <a16:creationId xmlns:a16="http://schemas.microsoft.com/office/drawing/2014/main" id="{D1CC4977-AD33-556A-2AED-7416F7D43900}"/>
              </a:ext>
            </a:extLst>
          </p:cNvPr>
          <p:cNvSpPr>
            <a:spLocks noGrp="1"/>
          </p:cNvSpPr>
          <p:nvPr>
            <p:ph type="ftr" sz="quarter" idx="10"/>
          </p:nvPr>
        </p:nvSpPr>
        <p:spPr/>
        <p:txBody>
          <a:bodyPr/>
          <a:lstStyle/>
          <a:p>
            <a:pPr algn="r"/>
            <a:r>
              <a:rPr lang="en-US"/>
              <a:t>3/31/23            ‹#›</a:t>
            </a:r>
            <a:endParaRPr lang="en-US" dirty="0"/>
          </a:p>
        </p:txBody>
      </p:sp>
    </p:spTree>
    <p:extLst>
      <p:ext uri="{BB962C8B-B14F-4D97-AF65-F5344CB8AC3E}">
        <p14:creationId xmlns:p14="http://schemas.microsoft.com/office/powerpoint/2010/main" val="3433176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a:t>Title Slide </a:t>
            </a:r>
            <a:r>
              <a:rPr lang="en-US" err="1"/>
              <a:t>Acumin</a:t>
            </a:r>
            <a:r>
              <a:rPr lang="en-US"/>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t>
            </a:r>
            <a:r>
              <a:rPr lang="en-US" err="1"/>
              <a:t>Acumin</a:t>
            </a:r>
            <a:r>
              <a:rPr lang="en-US"/>
              <a:t> Pro Semi Cond Bold 22 </a:t>
            </a:r>
            <a:r>
              <a:rPr lang="en-US" err="1"/>
              <a:t>pt</a:t>
            </a:r>
            <a:endParaRPr lang="en-US"/>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6/19/2026</a:t>
            </a:fld>
            <a:endParaRPr lang="en-US"/>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10" name="Purdue Logo" descr="Purdue Logo">
            <a:extLst>
              <a:ext uri="{FF2B5EF4-FFF2-40B4-BE49-F238E27FC236}">
                <a16:creationId xmlns:a16="http://schemas.microsoft.com/office/drawing/2014/main" id="{7CF17DB8-EDB5-8E42-B1FD-D17C9862083F}"/>
              </a:ext>
            </a:extLst>
          </p:cNvPr>
          <p:cNvPicPr>
            <a:picLocks noChangeAspect="1"/>
          </p:cNvPicPr>
          <p:nvPr userDrawn="1"/>
        </p:nvPicPr>
        <p:blipFill>
          <a:blip r:embed="rId3"/>
          <a:stretch>
            <a:fillRect/>
          </a:stretch>
        </p:blipFill>
        <p:spPr>
          <a:xfrm>
            <a:off x="1020306" y="5972250"/>
            <a:ext cx="2463665" cy="440990"/>
          </a:xfrm>
          <a:prstGeom prst="rect">
            <a:avLst/>
          </a:prstGeom>
        </p:spPr>
      </p:pic>
    </p:spTree>
    <p:extLst>
      <p:ext uri="{BB962C8B-B14F-4D97-AF65-F5344CB8AC3E}">
        <p14:creationId xmlns:p14="http://schemas.microsoft.com/office/powerpoint/2010/main" val="2617278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8" pos="12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hoto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9A83-2C12-9A72-A547-B9374C1072DC}"/>
              </a:ext>
            </a:extLst>
          </p:cNvPr>
          <p:cNvSpPr>
            <a:spLocks noGrp="1"/>
          </p:cNvSpPr>
          <p:nvPr>
            <p:ph type="title"/>
          </p:nvPr>
        </p:nvSpPr>
        <p:spPr>
          <a:xfrm>
            <a:off x="446314" y="470037"/>
            <a:ext cx="4325711" cy="1034775"/>
          </a:xfrm>
        </p:spPr>
        <p:txBody>
          <a:bodyPr anchor="b"/>
          <a:lstStyle>
            <a:lvl1pPr fontAlgn="t">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5183188" y="470037"/>
            <a:ext cx="6562498" cy="53910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46314" y="1759226"/>
            <a:ext cx="4325711" cy="408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Footer Placeholder 4">
            <a:extLst>
              <a:ext uri="{FF2B5EF4-FFF2-40B4-BE49-F238E27FC236}">
                <a16:creationId xmlns:a16="http://schemas.microsoft.com/office/drawing/2014/main" id="{3BA56456-EFF1-AF89-28F7-3D4A6920E070}"/>
              </a:ext>
            </a:extLst>
          </p:cNvPr>
          <p:cNvSpPr>
            <a:spLocks noGrp="1"/>
          </p:cNvSpPr>
          <p:nvPr>
            <p:ph type="ftr" sz="quarter" idx="10"/>
          </p:nvPr>
        </p:nvSpPr>
        <p:spPr/>
        <p:txBody>
          <a:bodyPr/>
          <a:lstStyle/>
          <a:p>
            <a:pPr algn="r"/>
            <a:r>
              <a:rPr lang="en-US"/>
              <a:t>3/31/23            ‹#›</a:t>
            </a:r>
            <a:endParaRPr lang="en-US" dirty="0"/>
          </a:p>
        </p:txBody>
      </p:sp>
    </p:spTree>
    <p:extLst>
      <p:ext uri="{BB962C8B-B14F-4D97-AF65-F5344CB8AC3E}">
        <p14:creationId xmlns:p14="http://schemas.microsoft.com/office/powerpoint/2010/main" val="33691041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46313" y="1543323"/>
            <a:ext cx="5458727" cy="431772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6286962" y="1543323"/>
            <a:ext cx="5458727" cy="431772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Footer Placeholder 1">
            <a:extLst>
              <a:ext uri="{FF2B5EF4-FFF2-40B4-BE49-F238E27FC236}">
                <a16:creationId xmlns:a16="http://schemas.microsoft.com/office/drawing/2014/main" id="{A3135B86-20D4-13D9-0376-A64DF5C381B3}"/>
              </a:ext>
            </a:extLst>
          </p:cNvPr>
          <p:cNvSpPr>
            <a:spLocks noGrp="1"/>
          </p:cNvSpPr>
          <p:nvPr>
            <p:ph type="ftr" sz="quarter" idx="14"/>
          </p:nvPr>
        </p:nvSpPr>
        <p:spPr/>
        <p:txBody>
          <a:bodyPr/>
          <a:lstStyle/>
          <a:p>
            <a:pPr algn="r"/>
            <a:r>
              <a:rPr lang="en-US"/>
              <a:t>3/31/23            ‹#›</a:t>
            </a:r>
            <a:endParaRPr lang="en-US" dirty="0"/>
          </a:p>
        </p:txBody>
      </p:sp>
    </p:spTree>
    <p:extLst>
      <p:ext uri="{BB962C8B-B14F-4D97-AF65-F5344CB8AC3E}">
        <p14:creationId xmlns:p14="http://schemas.microsoft.com/office/powerpoint/2010/main" val="17986141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68086" y="1543323"/>
            <a:ext cx="5862679"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6615759" y="1543322"/>
            <a:ext cx="5129927" cy="43075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3486577" y="3795304"/>
            <a:ext cx="2844188"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68086" y="3795304"/>
            <a:ext cx="2844188" cy="2055592"/>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Footer Placeholder 1">
            <a:extLst>
              <a:ext uri="{FF2B5EF4-FFF2-40B4-BE49-F238E27FC236}">
                <a16:creationId xmlns:a16="http://schemas.microsoft.com/office/drawing/2014/main" id="{6DA9D6A4-F44C-720B-EF21-A331231A6477}"/>
              </a:ext>
            </a:extLst>
          </p:cNvPr>
          <p:cNvSpPr>
            <a:spLocks noGrp="1"/>
          </p:cNvSpPr>
          <p:nvPr>
            <p:ph type="ftr" sz="quarter" idx="16"/>
          </p:nvPr>
        </p:nvSpPr>
        <p:spPr/>
        <p:txBody>
          <a:bodyPr/>
          <a:lstStyle/>
          <a:p>
            <a:pPr algn="r"/>
            <a:r>
              <a:rPr lang="en-US"/>
              <a:t>3/31/23            ‹#›</a:t>
            </a:r>
            <a:endParaRPr lang="en-US" dirty="0"/>
          </a:p>
        </p:txBody>
      </p:sp>
    </p:spTree>
    <p:extLst>
      <p:ext uri="{BB962C8B-B14F-4D97-AF65-F5344CB8AC3E}">
        <p14:creationId xmlns:p14="http://schemas.microsoft.com/office/powerpoint/2010/main" val="2869665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35428" y="314295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57200" y="125714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4325104" y="125714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8214780" y="125714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4303332" y="314295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8214780" y="314295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413656" y="564563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435428" y="375982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4303332" y="375982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8193008" y="375982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4281560" y="564563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8193008" y="564563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Footer Placeholder 1">
            <a:extLst>
              <a:ext uri="{FF2B5EF4-FFF2-40B4-BE49-F238E27FC236}">
                <a16:creationId xmlns:a16="http://schemas.microsoft.com/office/drawing/2014/main" id="{E0D3EBD5-219C-5B88-5FAA-E3535228FBDB}"/>
              </a:ext>
            </a:extLst>
          </p:cNvPr>
          <p:cNvSpPr>
            <a:spLocks noGrp="1"/>
          </p:cNvSpPr>
          <p:nvPr>
            <p:ph type="ftr" sz="quarter" idx="26"/>
          </p:nvPr>
        </p:nvSpPr>
        <p:spPr/>
        <p:txBody>
          <a:bodyPr/>
          <a:lstStyle/>
          <a:p>
            <a:pPr algn="r"/>
            <a:r>
              <a:rPr lang="en-US"/>
              <a:t>3/31/23            ‹#›</a:t>
            </a:r>
            <a:endParaRPr lang="en-US" dirty="0"/>
          </a:p>
        </p:txBody>
      </p:sp>
    </p:spTree>
    <p:extLst>
      <p:ext uri="{BB962C8B-B14F-4D97-AF65-F5344CB8AC3E}">
        <p14:creationId xmlns:p14="http://schemas.microsoft.com/office/powerpoint/2010/main" val="28936467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4" y="1542762"/>
            <a:ext cx="261101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34406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23655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912904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843620" y="3651150"/>
            <a:ext cx="261101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4741369" y="3651150"/>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7633859" y="3651150"/>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Footer Placeholder 18">
            <a:extLst>
              <a:ext uri="{FF2B5EF4-FFF2-40B4-BE49-F238E27FC236}">
                <a16:creationId xmlns:a16="http://schemas.microsoft.com/office/drawing/2014/main" id="{0B1371B0-95CE-4462-18BB-F77CBC19BF86}"/>
              </a:ext>
            </a:extLst>
          </p:cNvPr>
          <p:cNvSpPr>
            <a:spLocks noGrp="1"/>
          </p:cNvSpPr>
          <p:nvPr>
            <p:ph type="ftr" sz="quarter" idx="21"/>
          </p:nvPr>
        </p:nvSpPr>
        <p:spPr/>
        <p:txBody>
          <a:bodyPr/>
          <a:lstStyle/>
          <a:p>
            <a:pPr algn="r"/>
            <a:r>
              <a:rPr lang="en-US"/>
              <a:t>3/31/23            ‹#›</a:t>
            </a:r>
            <a:endParaRPr lang="en-US" dirty="0"/>
          </a:p>
        </p:txBody>
      </p:sp>
    </p:spTree>
    <p:extLst>
      <p:ext uri="{BB962C8B-B14F-4D97-AF65-F5344CB8AC3E}">
        <p14:creationId xmlns:p14="http://schemas.microsoft.com/office/powerpoint/2010/main" val="337881273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6521986" y="1643073"/>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521986" y="3884037"/>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446315" y="1643073"/>
            <a:ext cx="5745165" cy="4307571"/>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467A134D-7A3A-AD4B-91DF-57347E308706}"/>
              </a:ext>
            </a:extLst>
          </p:cNvPr>
          <p:cNvSpPr/>
          <p:nvPr userDrawn="1"/>
        </p:nvSpPr>
        <p:spPr>
          <a:xfrm>
            <a:off x="6521986" y="3395949"/>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6521726" y="3395949"/>
            <a:ext cx="5212943"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6521856" y="5636913"/>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6521726" y="5636913"/>
            <a:ext cx="5212813"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Footer Placeholder 19">
            <a:extLst>
              <a:ext uri="{FF2B5EF4-FFF2-40B4-BE49-F238E27FC236}">
                <a16:creationId xmlns:a16="http://schemas.microsoft.com/office/drawing/2014/main" id="{2785C5DB-355E-CD09-6EF5-58F892E8FB6F}"/>
              </a:ext>
            </a:extLst>
          </p:cNvPr>
          <p:cNvSpPr>
            <a:spLocks noGrp="1"/>
          </p:cNvSpPr>
          <p:nvPr>
            <p:ph type="ftr" sz="quarter" idx="20"/>
          </p:nvPr>
        </p:nvSpPr>
        <p:spPr/>
        <p:txBody>
          <a:bodyPr/>
          <a:lstStyle/>
          <a:p>
            <a:pPr algn="r"/>
            <a:r>
              <a:rPr lang="en-US"/>
              <a:t>3/31/23            </a:t>
            </a:r>
            <a:fld id="{2D8F9ACA-D6C0-E54C-B1B8-E9196C9CD104}" type="slidenum">
              <a:rPr lang="en-US" smtClean="0"/>
              <a:pPr algn="r"/>
              <a:t>‹#›</a:t>
            </a:fld>
            <a:endParaRPr lang="en-US" dirty="0"/>
          </a:p>
        </p:txBody>
      </p:sp>
    </p:spTree>
    <p:extLst>
      <p:ext uri="{BB962C8B-B14F-4D97-AF65-F5344CB8AC3E}">
        <p14:creationId xmlns:p14="http://schemas.microsoft.com/office/powerpoint/2010/main" val="4084899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6521986" y="1643073"/>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9287219" y="3884037"/>
            <a:ext cx="2447580"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6521986" y="3879120"/>
            <a:ext cx="2528916" cy="2055592"/>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446315" y="1643073"/>
            <a:ext cx="5745165" cy="4307571"/>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CAC4E08-5A51-BF4F-655E-4E54DD771548}"/>
              </a:ext>
            </a:extLst>
          </p:cNvPr>
          <p:cNvSpPr/>
          <p:nvPr userDrawn="1"/>
        </p:nvSpPr>
        <p:spPr>
          <a:xfrm>
            <a:off x="6521986" y="3395949"/>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6571823" y="3395949"/>
            <a:ext cx="5162846"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6512818" y="5631997"/>
            <a:ext cx="251233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6562654" y="5631997"/>
            <a:ext cx="2488248"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9287218" y="5641703"/>
            <a:ext cx="2431941"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9337055" y="5641703"/>
            <a:ext cx="2408630"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Footer Placeholder 17">
            <a:extLst>
              <a:ext uri="{FF2B5EF4-FFF2-40B4-BE49-F238E27FC236}">
                <a16:creationId xmlns:a16="http://schemas.microsoft.com/office/drawing/2014/main" id="{BE9F3313-6532-97CE-1E0D-3A21EA40A39C}"/>
              </a:ext>
            </a:extLst>
          </p:cNvPr>
          <p:cNvSpPr>
            <a:spLocks noGrp="1"/>
          </p:cNvSpPr>
          <p:nvPr>
            <p:ph type="ftr" sz="quarter" idx="21"/>
          </p:nvPr>
        </p:nvSpPr>
        <p:spPr/>
        <p:txBody>
          <a:bodyPr/>
          <a:lstStyle/>
          <a:p>
            <a:pPr algn="r"/>
            <a:r>
              <a:rPr lang="en-US"/>
              <a:t>3/31/23            </a:t>
            </a:r>
            <a:fld id="{2D8F9ACA-D6C0-E54C-B1B8-E9196C9CD104}" type="slidenum">
              <a:rPr lang="en-US" smtClean="0"/>
              <a:pPr algn="r"/>
              <a:t>‹#›</a:t>
            </a:fld>
            <a:endParaRPr lang="en-US" dirty="0"/>
          </a:p>
        </p:txBody>
      </p:sp>
    </p:spTree>
    <p:extLst>
      <p:ext uri="{BB962C8B-B14F-4D97-AF65-F5344CB8AC3E}">
        <p14:creationId xmlns:p14="http://schemas.microsoft.com/office/powerpoint/2010/main" val="284344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7938475" y="1315894"/>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3C0F4F-1E76-E3A4-E5AA-8FA79C7C69FB}"/>
              </a:ext>
            </a:extLst>
          </p:cNvPr>
          <p:cNvSpPr/>
          <p:nvPr userDrawn="1"/>
        </p:nvSpPr>
        <p:spPr>
          <a:xfrm>
            <a:off x="4420956" y="1315895"/>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67105CB-DECE-0616-2A57-776784CFC1CB}"/>
              </a:ext>
            </a:extLst>
          </p:cNvPr>
          <p:cNvSpPr/>
          <p:nvPr userDrawn="1"/>
        </p:nvSpPr>
        <p:spPr>
          <a:xfrm>
            <a:off x="903437" y="1315896"/>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903506" y="1436468"/>
            <a:ext cx="3319462" cy="339561"/>
          </a:xfrm>
        </p:spPr>
        <p:txBody>
          <a:bodyPr>
            <a:noAutofit/>
          </a:bodyPr>
          <a:lstStyle>
            <a:lvl1pPr marL="0" indent="0" algn="ctr" fontAlgn="t">
              <a:spcBef>
                <a:spcPts val="0"/>
              </a:spcBef>
              <a:buFontTx/>
              <a:buNone/>
              <a:defRPr sz="1800" baseline="0">
                <a:solidFill>
                  <a:schemeClr val="bg1"/>
                </a:solidFill>
                <a:latin typeface="+mj-lt"/>
              </a:defRPr>
            </a:lvl1pPr>
          </a:lstStyle>
          <a:p>
            <a:pPr lvl="0"/>
            <a:r>
              <a:rPr lang="en-US" dirty="0"/>
              <a:t>Click to edit Subhead</a:t>
            </a:r>
          </a:p>
        </p:txBody>
      </p:sp>
      <p:sp>
        <p:nvSpPr>
          <p:cNvPr id="9" name="Text Placeholder 8">
            <a:extLst>
              <a:ext uri="{FF2B5EF4-FFF2-40B4-BE49-F238E27FC236}">
                <a16:creationId xmlns:a16="http://schemas.microsoft.com/office/drawing/2014/main" id="{8CE94D6C-2E61-91FC-DA54-8FB71DE93C01}"/>
              </a:ext>
            </a:extLst>
          </p:cNvPr>
          <p:cNvSpPr>
            <a:spLocks noGrp="1"/>
          </p:cNvSpPr>
          <p:nvPr>
            <p:ph type="body" sz="quarter" idx="11" hasCustomPrompt="1"/>
          </p:nvPr>
        </p:nvSpPr>
        <p:spPr>
          <a:xfrm>
            <a:off x="1101943" y="2043222"/>
            <a:ext cx="2950589" cy="1691333"/>
          </a:xfrm>
        </p:spPr>
        <p:txBody>
          <a:bodyPr>
            <a:noAutofit/>
          </a:bodyPr>
          <a:lstStyle>
            <a:lvl1pPr marL="0" indent="0" algn="l">
              <a:buFontTx/>
              <a:buNone/>
              <a:defRPr sz="1400">
                <a:solidFill>
                  <a:schemeClr val="bg1"/>
                </a:solidFill>
                <a:latin typeface="+mn-lt"/>
              </a:defRPr>
            </a:lvl1pPr>
          </a:lstStyle>
          <a:p>
            <a:r>
              <a:rPr lang="de-DE" sz="1400" dirty="0" err="1">
                <a:solidFill>
                  <a:schemeClr val="bg1"/>
                </a:solidFill>
                <a:latin typeface="Franklin Gothic Book" panose="020B0503020102020204" pitchFamily="34" charset="0"/>
              </a:rPr>
              <a:t>Lorem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ipsum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sit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amet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consetetur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sadipscing</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elitr</a:t>
            </a:r>
            <a:r>
              <a:rPr lang="de-DE" sz="1400" dirty="0">
                <a:solidFill>
                  <a:schemeClr val="bg1"/>
                </a:solidFill>
                <a:latin typeface="Franklin Gothic Book" panose="020B0503020102020204" pitchFamily="34" charset="0"/>
              </a:rPr>
              <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nonumy</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eirmod</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tempor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invidunt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ut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labore</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dolore</a:t>
            </a:r>
            <a:r>
              <a:rPr lang="de-DE" sz="1400" dirty="0">
                <a:solidFill>
                  <a:schemeClr val="bg1"/>
                </a:solidFill>
                <a:latin typeface="Franklin Gothic Book" panose="020B0503020102020204" pitchFamily="34" charset="0"/>
              </a:rPr>
              <a:t> magna </a:t>
            </a:r>
            <a:r>
              <a:rPr lang="de-DE" sz="1400" dirty="0" err="1">
                <a:solidFill>
                  <a:schemeClr val="bg1"/>
                </a:solidFill>
                <a:latin typeface="Franklin Gothic Book" panose="020B0503020102020204" pitchFamily="34" charset="0"/>
              </a:rPr>
              <a:t>aliquyam</a:t>
            </a:r>
            <a:r>
              <a:rPr lang="de-DE" sz="1400" dirty="0">
                <a:solidFill>
                  <a:schemeClr val="bg1"/>
                </a:solidFill>
                <a:latin typeface="Franklin Gothic Book" panose="020B0503020102020204" pitchFamily="34" charset="0"/>
              </a:rPr>
              <a:t> erat,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voluptua</a:t>
            </a:r>
            <a:r>
              <a:rPr lang="de-DE" sz="1400" dirty="0">
                <a:solidFill>
                  <a:schemeClr val="bg1"/>
                </a:solidFill>
                <a:latin typeface="Franklin Gothic Book" panose="020B0503020102020204" pitchFamily="34" charset="0"/>
              </a:rPr>
              <a:t>. At </a:t>
            </a:r>
            <a:r>
              <a:rPr lang="de-DE" sz="1400" dirty="0" err="1">
                <a:solidFill>
                  <a:schemeClr val="bg1"/>
                </a:solidFill>
                <a:latin typeface="Franklin Gothic Book" panose="020B0503020102020204" pitchFamily="34" charset="0"/>
              </a:rPr>
              <a:t>vero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eos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accusam</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justo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duo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dolores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ea</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rebum</a:t>
            </a:r>
            <a:r>
              <a:rPr lang="de-DE" sz="1400" dirty="0">
                <a:solidFill>
                  <a:schemeClr val="bg1"/>
                </a:solidFill>
                <a:latin typeface="Franklin Gothic Book" panose="020B0503020102020204" pitchFamily="34" charset="0"/>
              </a:rPr>
              <a:t>.</a:t>
            </a:r>
          </a:p>
          <a:p>
            <a:endParaRPr lang="en-US" dirty="0">
              <a:solidFill>
                <a:schemeClr val="bg1"/>
              </a:solidFill>
            </a:endParaRPr>
          </a:p>
          <a:p>
            <a:pPr lvl="0"/>
            <a:endParaRPr lang="en-US" dirty="0"/>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1101943" y="4045824"/>
            <a:ext cx="2951163" cy="1555750"/>
          </a:xfrm>
        </p:spPr>
        <p:txBody>
          <a:bodyPr/>
          <a:lstStyle>
            <a:lvl1pPr marL="0" indent="0">
              <a:buNone/>
              <a:defRPr/>
            </a:lvl1pPr>
          </a:lstStyle>
          <a:p>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4421284" y="1436468"/>
            <a:ext cx="3319462" cy="339561"/>
          </a:xfrm>
        </p:spPr>
        <p:txBody>
          <a:bodyPr>
            <a:noAutofit/>
          </a:bodyPr>
          <a:lstStyle>
            <a:lvl1pPr marL="0" indent="0" algn="ctr" fontAlgn="t">
              <a:spcBef>
                <a:spcPts val="0"/>
              </a:spcBef>
              <a:buFontTx/>
              <a:buNone/>
              <a:defRPr sz="1800" baseline="0">
                <a:solidFill>
                  <a:schemeClr val="bg1"/>
                </a:solidFill>
                <a:latin typeface="+mj-lt"/>
              </a:defRPr>
            </a:lvl1pPr>
          </a:lstStyle>
          <a:p>
            <a:pPr lvl="0"/>
            <a:r>
              <a:rPr lang="en-US" dirty="0"/>
              <a:t>Click to edit Subhead</a:t>
            </a:r>
          </a:p>
        </p:txBody>
      </p:sp>
      <p:sp>
        <p:nvSpPr>
          <p:cNvPr id="18" name="Text Placeholder 8">
            <a:extLst>
              <a:ext uri="{FF2B5EF4-FFF2-40B4-BE49-F238E27FC236}">
                <a16:creationId xmlns:a16="http://schemas.microsoft.com/office/drawing/2014/main" id="{756D1137-A56F-85A2-FEB3-FEBA9D3C86F5}"/>
              </a:ext>
            </a:extLst>
          </p:cNvPr>
          <p:cNvSpPr>
            <a:spLocks noGrp="1"/>
          </p:cNvSpPr>
          <p:nvPr>
            <p:ph type="body" sz="quarter" idx="14" hasCustomPrompt="1"/>
          </p:nvPr>
        </p:nvSpPr>
        <p:spPr>
          <a:xfrm>
            <a:off x="4619721" y="2043222"/>
            <a:ext cx="2950589" cy="1691333"/>
          </a:xfrm>
        </p:spPr>
        <p:txBody>
          <a:bodyPr>
            <a:noAutofit/>
          </a:bodyPr>
          <a:lstStyle>
            <a:lvl1pPr marL="0" indent="0" algn="l">
              <a:buFontTx/>
              <a:buNone/>
              <a:defRPr sz="1400">
                <a:solidFill>
                  <a:schemeClr val="bg1"/>
                </a:solidFill>
                <a:latin typeface="+mn-lt"/>
              </a:defRPr>
            </a:lvl1pPr>
          </a:lstStyle>
          <a:p>
            <a:r>
              <a:rPr lang="de-DE" sz="1400" dirty="0" err="1">
                <a:solidFill>
                  <a:schemeClr val="bg1"/>
                </a:solidFill>
                <a:latin typeface="Franklin Gothic Book" panose="020B0503020102020204" pitchFamily="34" charset="0"/>
              </a:rPr>
              <a:t>Lorem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ipsum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sit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amet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consetetur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sadipscing</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elitr</a:t>
            </a:r>
            <a:r>
              <a:rPr lang="de-DE" sz="1400" dirty="0">
                <a:solidFill>
                  <a:schemeClr val="bg1"/>
                </a:solidFill>
                <a:latin typeface="Franklin Gothic Book" panose="020B0503020102020204" pitchFamily="34" charset="0"/>
              </a:rPr>
              <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nonumy</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eirmod</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tempor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invidunt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ut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labore</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dolore</a:t>
            </a:r>
            <a:r>
              <a:rPr lang="de-DE" sz="1400" dirty="0">
                <a:solidFill>
                  <a:schemeClr val="bg1"/>
                </a:solidFill>
                <a:latin typeface="Franklin Gothic Book" panose="020B0503020102020204" pitchFamily="34" charset="0"/>
              </a:rPr>
              <a:t> magna </a:t>
            </a:r>
            <a:r>
              <a:rPr lang="de-DE" sz="1400" dirty="0" err="1">
                <a:solidFill>
                  <a:schemeClr val="bg1"/>
                </a:solidFill>
                <a:latin typeface="Franklin Gothic Book" panose="020B0503020102020204" pitchFamily="34" charset="0"/>
              </a:rPr>
              <a:t>aliquyam</a:t>
            </a:r>
            <a:r>
              <a:rPr lang="de-DE" sz="1400" dirty="0">
                <a:solidFill>
                  <a:schemeClr val="bg1"/>
                </a:solidFill>
                <a:latin typeface="Franklin Gothic Book" panose="020B0503020102020204" pitchFamily="34" charset="0"/>
              </a:rPr>
              <a:t> erat,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voluptua</a:t>
            </a:r>
            <a:r>
              <a:rPr lang="de-DE" sz="1400" dirty="0">
                <a:solidFill>
                  <a:schemeClr val="bg1"/>
                </a:solidFill>
                <a:latin typeface="Franklin Gothic Book" panose="020B0503020102020204" pitchFamily="34" charset="0"/>
              </a:rPr>
              <a:t>. At </a:t>
            </a:r>
            <a:r>
              <a:rPr lang="de-DE" sz="1400" dirty="0" err="1">
                <a:solidFill>
                  <a:schemeClr val="bg1"/>
                </a:solidFill>
                <a:latin typeface="Franklin Gothic Book" panose="020B0503020102020204" pitchFamily="34" charset="0"/>
              </a:rPr>
              <a:t>vero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eos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accusam</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justo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duo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dolores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ea</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rebum</a:t>
            </a:r>
            <a:r>
              <a:rPr lang="de-DE" sz="1400" dirty="0">
                <a:solidFill>
                  <a:schemeClr val="bg1"/>
                </a:solidFill>
                <a:latin typeface="Franklin Gothic Book" panose="020B0503020102020204" pitchFamily="34" charset="0"/>
              </a:rPr>
              <a:t>.</a:t>
            </a:r>
          </a:p>
          <a:p>
            <a:endParaRPr lang="en-US" dirty="0">
              <a:solidFill>
                <a:schemeClr val="bg1"/>
              </a:solidFill>
            </a:endParaRPr>
          </a:p>
          <a:p>
            <a:pPr lvl="0"/>
            <a:endParaRPr lang="en-US" dirty="0"/>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4619721" y="4045824"/>
            <a:ext cx="2951163" cy="1555750"/>
          </a:xfrm>
        </p:spPr>
        <p:txBody>
          <a:bodyPr/>
          <a:lstStyle>
            <a:lvl1pPr marL="0" indent="0">
              <a:buNone/>
              <a:defRPr/>
            </a:lvl1pPr>
          </a:lstStyle>
          <a:p>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7938803" y="1433918"/>
            <a:ext cx="3319462" cy="339561"/>
          </a:xfrm>
        </p:spPr>
        <p:txBody>
          <a:bodyPr>
            <a:noAutofit/>
          </a:bodyPr>
          <a:lstStyle>
            <a:lvl1pPr marL="0" indent="0" algn="ctr" fontAlgn="t">
              <a:spcBef>
                <a:spcPts val="0"/>
              </a:spcBef>
              <a:buFontTx/>
              <a:buNone/>
              <a:defRPr sz="1800" b="1" baseline="0">
                <a:solidFill>
                  <a:schemeClr val="bg1"/>
                </a:solidFill>
                <a:latin typeface="+mj-lt"/>
              </a:defRPr>
            </a:lvl1pPr>
          </a:lstStyle>
          <a:p>
            <a:pPr lvl="0"/>
            <a:r>
              <a:rPr lang="en-US" dirty="0"/>
              <a:t>Click to edit Subhead</a:t>
            </a:r>
          </a:p>
        </p:txBody>
      </p:sp>
      <p:sp>
        <p:nvSpPr>
          <p:cNvPr id="22" name="Text Placeholder 8">
            <a:extLst>
              <a:ext uri="{FF2B5EF4-FFF2-40B4-BE49-F238E27FC236}">
                <a16:creationId xmlns:a16="http://schemas.microsoft.com/office/drawing/2014/main" id="{326B9638-0AB1-0F11-EA67-211E59867313}"/>
              </a:ext>
            </a:extLst>
          </p:cNvPr>
          <p:cNvSpPr>
            <a:spLocks noGrp="1"/>
          </p:cNvSpPr>
          <p:nvPr>
            <p:ph type="body" sz="quarter" idx="17" hasCustomPrompt="1"/>
          </p:nvPr>
        </p:nvSpPr>
        <p:spPr>
          <a:xfrm>
            <a:off x="8137240" y="2040672"/>
            <a:ext cx="2950589" cy="1691333"/>
          </a:xfrm>
        </p:spPr>
        <p:txBody>
          <a:bodyPr>
            <a:noAutofit/>
          </a:bodyPr>
          <a:lstStyle>
            <a:lvl1pPr marL="0" indent="0" algn="l">
              <a:buFontTx/>
              <a:buNone/>
              <a:defRPr sz="1400" b="1">
                <a:solidFill>
                  <a:schemeClr val="bg1"/>
                </a:solidFill>
                <a:latin typeface="+mn-lt"/>
              </a:defRPr>
            </a:lvl1pPr>
          </a:lstStyle>
          <a:p>
            <a:r>
              <a:rPr lang="de-DE" sz="1400" dirty="0" err="1">
                <a:solidFill>
                  <a:schemeClr val="bg1"/>
                </a:solidFill>
                <a:latin typeface="Franklin Gothic Book" panose="020B0503020102020204" pitchFamily="34" charset="0"/>
              </a:rPr>
              <a:t>Lorem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ipsum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sit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amet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consetetur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sadipscing</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elitr</a:t>
            </a:r>
            <a:r>
              <a:rPr lang="de-DE" sz="1400" dirty="0">
                <a:solidFill>
                  <a:schemeClr val="bg1"/>
                </a:solidFill>
                <a:latin typeface="Franklin Gothic Book" panose="020B0503020102020204" pitchFamily="34" charset="0"/>
              </a:rPr>
              <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nonumy</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eirmod</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tempor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invidunt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ut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labore</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dolore</a:t>
            </a:r>
            <a:r>
              <a:rPr lang="de-DE" sz="1400" dirty="0">
                <a:solidFill>
                  <a:schemeClr val="bg1"/>
                </a:solidFill>
                <a:latin typeface="Franklin Gothic Book" panose="020B0503020102020204" pitchFamily="34" charset="0"/>
              </a:rPr>
              <a:t> magna </a:t>
            </a:r>
            <a:r>
              <a:rPr lang="de-DE" sz="1400" dirty="0" err="1">
                <a:solidFill>
                  <a:schemeClr val="bg1"/>
                </a:solidFill>
                <a:latin typeface="Franklin Gothic Book" panose="020B0503020102020204" pitchFamily="34" charset="0"/>
              </a:rPr>
              <a:t>aliquyam</a:t>
            </a:r>
            <a:r>
              <a:rPr lang="de-DE" sz="1400" dirty="0">
                <a:solidFill>
                  <a:schemeClr val="bg1"/>
                </a:solidFill>
                <a:latin typeface="Franklin Gothic Book" panose="020B0503020102020204" pitchFamily="34" charset="0"/>
              </a:rPr>
              <a:t> erat,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voluptua</a:t>
            </a:r>
            <a:r>
              <a:rPr lang="de-DE" sz="1400" dirty="0">
                <a:solidFill>
                  <a:schemeClr val="bg1"/>
                </a:solidFill>
                <a:latin typeface="Franklin Gothic Book" panose="020B0503020102020204" pitchFamily="34" charset="0"/>
              </a:rPr>
              <a:t>. At </a:t>
            </a:r>
            <a:r>
              <a:rPr lang="de-DE" sz="1400" dirty="0" err="1">
                <a:solidFill>
                  <a:schemeClr val="bg1"/>
                </a:solidFill>
                <a:latin typeface="Franklin Gothic Book" panose="020B0503020102020204" pitchFamily="34" charset="0"/>
              </a:rPr>
              <a:t>vero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eos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accusam</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justo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duo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dolores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ea</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rebum</a:t>
            </a:r>
            <a:r>
              <a:rPr lang="de-DE" sz="1400" dirty="0">
                <a:solidFill>
                  <a:schemeClr val="bg1"/>
                </a:solidFill>
                <a:latin typeface="Franklin Gothic Book" panose="020B0503020102020204" pitchFamily="34" charset="0"/>
              </a:rPr>
              <a:t>.</a:t>
            </a:r>
          </a:p>
          <a:p>
            <a:endParaRPr lang="en-US" dirty="0">
              <a:solidFill>
                <a:schemeClr val="bg1"/>
              </a:solidFill>
            </a:endParaRPr>
          </a:p>
          <a:p>
            <a:pPr lvl="0"/>
            <a:endParaRPr lang="en-US" dirty="0"/>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8137240" y="4043274"/>
            <a:ext cx="2951163" cy="1555750"/>
          </a:xfrm>
        </p:spPr>
        <p:txBody>
          <a:bodyPr/>
          <a:lstStyle>
            <a:lvl1pPr marL="0" indent="0">
              <a:buNone/>
              <a:defRPr b="1"/>
            </a:lvl1pPr>
          </a:lstStyle>
          <a:p>
            <a:endParaRPr lang="en-US" dirty="0"/>
          </a:p>
        </p:txBody>
      </p:sp>
      <p:pic>
        <p:nvPicPr>
          <p:cNvPr id="15" name="Purdue Logo" descr="Purdue Logo">
            <a:extLst>
              <a:ext uri="{FF2B5EF4-FFF2-40B4-BE49-F238E27FC236}">
                <a16:creationId xmlns:a16="http://schemas.microsoft.com/office/drawing/2014/main" id="{F444D1CF-9A99-D079-5D89-6DE824A89344}"/>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BA0F278F-8AAE-FA0B-4B47-AB0FFECE69F2}"/>
              </a:ext>
            </a:extLst>
          </p:cNvPr>
          <p:cNvSpPr>
            <a:spLocks noGrp="1"/>
          </p:cNvSpPr>
          <p:nvPr>
            <p:ph type="ftr" sz="quarter" idx="19"/>
          </p:nvPr>
        </p:nvSpPr>
        <p:spPr/>
        <p:txBody>
          <a:bodyPr/>
          <a:lstStyle/>
          <a:p>
            <a:pPr algn="r"/>
            <a:r>
              <a:rPr lang="en-US"/>
              <a:t>3/31/23            </a:t>
            </a:r>
            <a:fld id="{2D8F9ACA-D6C0-E54C-B1B8-E9196C9CD104}" type="slidenum">
              <a:rPr lang="en-US" smtClean="0"/>
              <a:pPr algn="r"/>
              <a:t>‹#›</a:t>
            </a:fld>
            <a:endParaRPr lang="en-US" dirty="0"/>
          </a:p>
        </p:txBody>
      </p:sp>
    </p:spTree>
    <p:extLst>
      <p:ext uri="{BB962C8B-B14F-4D97-AF65-F5344CB8AC3E}">
        <p14:creationId xmlns:p14="http://schemas.microsoft.com/office/powerpoint/2010/main" val="226333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7938216" y="1315892"/>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4420697" y="1315893"/>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903178" y="1315894"/>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903247" y="1436466"/>
            <a:ext cx="3319462" cy="339561"/>
          </a:xfrm>
        </p:spPr>
        <p:txBody>
          <a:bodyPr>
            <a:noAutofit/>
          </a:bodyPr>
          <a:lstStyle>
            <a:lvl1pPr marL="0" indent="0" algn="ctr" fontAlgn="t">
              <a:spcBef>
                <a:spcPts val="0"/>
              </a:spcBef>
              <a:buFontTx/>
              <a:buNone/>
              <a:defRPr sz="1800" baseline="0">
                <a:solidFill>
                  <a:schemeClr val="tx1"/>
                </a:solidFill>
                <a:latin typeface="+mj-lt"/>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4421025" y="1436466"/>
            <a:ext cx="3319462" cy="339561"/>
          </a:xfrm>
        </p:spPr>
        <p:txBody>
          <a:bodyPr>
            <a:noAutofit/>
          </a:bodyPr>
          <a:lstStyle>
            <a:lvl1pPr marL="0" indent="0" algn="ctr" fontAlgn="t">
              <a:spcBef>
                <a:spcPts val="0"/>
              </a:spcBef>
              <a:buFontTx/>
              <a:buNone/>
              <a:defRPr sz="1800" baseline="0">
                <a:solidFill>
                  <a:schemeClr val="tx1"/>
                </a:solidFill>
                <a:latin typeface="+mj-lt"/>
              </a:defRPr>
            </a:lvl1pPr>
          </a:lstStyle>
          <a:p>
            <a:pPr lvl="0"/>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7938544" y="1433916"/>
            <a:ext cx="3319462" cy="339561"/>
          </a:xfrm>
        </p:spPr>
        <p:txBody>
          <a:bodyPr>
            <a:noAutofit/>
          </a:bodyPr>
          <a:lstStyle>
            <a:lvl1pPr marL="0" indent="0" algn="ctr" fontAlgn="t">
              <a:spcBef>
                <a:spcPts val="0"/>
              </a:spcBef>
              <a:buFontTx/>
              <a:buNone/>
              <a:defRPr sz="1800" b="1" baseline="0">
                <a:solidFill>
                  <a:schemeClr val="tx1"/>
                </a:solidFill>
                <a:latin typeface="+mj-lt"/>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1101684" y="2040670"/>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4604880" y="2065258"/>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1101684" y="4045822"/>
            <a:ext cx="2951163" cy="1555750"/>
          </a:xfrm>
        </p:spPr>
        <p:txBody>
          <a:bodyPr/>
          <a:lstStyle>
            <a:lvl1pPr marL="0" indent="0">
              <a:buNone/>
              <a:defRPr/>
            </a:lvl1pPr>
          </a:lstStyle>
          <a:p>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4619462" y="4045822"/>
            <a:ext cx="2951163" cy="1555750"/>
          </a:xfrm>
        </p:spPr>
        <p:txBody>
          <a:bodyPr/>
          <a:lstStyle>
            <a:lvl1pPr marL="0" indent="0">
              <a:buNone/>
              <a:defRPr/>
            </a:lvl1pPr>
          </a:lstStyle>
          <a:p>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8136981" y="4043272"/>
            <a:ext cx="2951163" cy="1555750"/>
          </a:xfrm>
        </p:spPr>
        <p:txBody>
          <a:bodyPr/>
          <a:lstStyle>
            <a:lvl1pPr marL="0" indent="0">
              <a:buNone/>
              <a:defRPr b="1"/>
            </a:lvl1pPr>
          </a:lstStyle>
          <a:p>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8129414" y="2071424"/>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pic>
        <p:nvPicPr>
          <p:cNvPr id="39" name="Purdue Logo" descr="Purdue Logo">
            <a:extLst>
              <a:ext uri="{FF2B5EF4-FFF2-40B4-BE49-F238E27FC236}">
                <a16:creationId xmlns:a16="http://schemas.microsoft.com/office/drawing/2014/main" id="{28B0C093-6F71-44D4-5731-9A086B7811BD}"/>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A4DDE6D-DD47-E873-4306-EBFC1F91F657}"/>
              </a:ext>
            </a:extLst>
          </p:cNvPr>
          <p:cNvSpPr>
            <a:spLocks noGrp="1"/>
          </p:cNvSpPr>
          <p:nvPr>
            <p:ph type="ftr" sz="quarter" idx="26"/>
          </p:nvPr>
        </p:nvSpPr>
        <p:spPr/>
        <p:txBody>
          <a:bodyPr/>
          <a:lstStyle/>
          <a:p>
            <a:pPr algn="r"/>
            <a:r>
              <a:rPr lang="en-US"/>
              <a:t>3/31/23            </a:t>
            </a:r>
            <a:fld id="{2D8F9ACA-D6C0-E54C-B1B8-E9196C9CD104}" type="slidenum">
              <a:rPr lang="en-US" smtClean="0"/>
              <a:pPr algn="r"/>
              <a:t>‹#›</a:t>
            </a:fld>
            <a:endParaRPr lang="en-US" dirty="0"/>
          </a:p>
        </p:txBody>
      </p:sp>
    </p:spTree>
    <p:extLst>
      <p:ext uri="{BB962C8B-B14F-4D97-AF65-F5344CB8AC3E}">
        <p14:creationId xmlns:p14="http://schemas.microsoft.com/office/powerpoint/2010/main" val="116333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pic>
        <p:nvPicPr>
          <p:cNvPr id="39" name="Purdue Logo" descr="Purdue Logo">
            <a:extLst>
              <a:ext uri="{FF2B5EF4-FFF2-40B4-BE49-F238E27FC236}">
                <a16:creationId xmlns:a16="http://schemas.microsoft.com/office/drawing/2014/main" id="{28B0C093-6F71-44D4-5731-9A086B7811BD}"/>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1008584" y="1660596"/>
            <a:ext cx="1918020"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1011339" y="2160555"/>
            <a:ext cx="1915265"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3045437" y="1660596"/>
            <a:ext cx="1918020"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3048192" y="2160555"/>
            <a:ext cx="1915265"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5082290" y="1660596"/>
            <a:ext cx="1918020"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5085045" y="2160555"/>
            <a:ext cx="1915265"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7119143" y="1660596"/>
            <a:ext cx="1918020"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7121898" y="2160555"/>
            <a:ext cx="1915265"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9155998" y="1660596"/>
            <a:ext cx="1918020"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9158753" y="2160555"/>
            <a:ext cx="1915265"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1008584" y="1783909"/>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3045438" y="1768552"/>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5082291" y="1768552"/>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7119145" y="1768552"/>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9156000" y="1770870"/>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1117982" y="2312717"/>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3175312" y="2299864"/>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5212165" y="2298292"/>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7249018" y="2298292"/>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9285873" y="2312717"/>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4" name="Footer Placeholder 3">
            <a:extLst>
              <a:ext uri="{FF2B5EF4-FFF2-40B4-BE49-F238E27FC236}">
                <a16:creationId xmlns:a16="http://schemas.microsoft.com/office/drawing/2014/main" id="{3AE58850-3E44-9220-12DF-98BC6F729C54}"/>
              </a:ext>
            </a:extLst>
          </p:cNvPr>
          <p:cNvSpPr>
            <a:spLocks noGrp="1"/>
          </p:cNvSpPr>
          <p:nvPr>
            <p:ph type="ftr" sz="quarter" idx="36"/>
          </p:nvPr>
        </p:nvSpPr>
        <p:spPr/>
        <p:txBody>
          <a:bodyPr/>
          <a:lstStyle/>
          <a:p>
            <a:pPr algn="r"/>
            <a:r>
              <a:rPr lang="en-US"/>
              <a:t>3/31/23            </a:t>
            </a:r>
            <a:fld id="{2D8F9ACA-D6C0-E54C-B1B8-E9196C9CD104}" type="slidenum">
              <a:rPr lang="en-US" smtClean="0"/>
              <a:pPr algn="r"/>
              <a:t>‹#›</a:t>
            </a:fld>
            <a:endParaRPr lang="en-US" dirty="0"/>
          </a:p>
        </p:txBody>
      </p:sp>
    </p:spTree>
    <p:extLst>
      <p:ext uri="{BB962C8B-B14F-4D97-AF65-F5344CB8AC3E}">
        <p14:creationId xmlns:p14="http://schemas.microsoft.com/office/powerpoint/2010/main" val="160999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6/19/2026</a:t>
            </a:fld>
            <a:endParaRPr lang="en-US"/>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pic>
        <p:nvPicPr>
          <p:cNvPr id="10" name="Purdue Logo" descr="Purdue Logo">
            <a:extLst>
              <a:ext uri="{FF2B5EF4-FFF2-40B4-BE49-F238E27FC236}">
                <a16:creationId xmlns:a16="http://schemas.microsoft.com/office/drawing/2014/main" id="{37AA656F-1CE8-0042-9153-40F0FC723CE4}"/>
              </a:ext>
            </a:extLst>
          </p:cNvPr>
          <p:cNvPicPr>
            <a:picLocks noChangeAspect="1"/>
          </p:cNvPicPr>
          <p:nvPr userDrawn="1"/>
        </p:nvPicPr>
        <p:blipFill>
          <a:blip r:embed="rId3"/>
          <a:stretch>
            <a:fillRect/>
          </a:stretch>
        </p:blipFill>
        <p:spPr>
          <a:xfrm>
            <a:off x="1020306" y="5972250"/>
            <a:ext cx="2463665" cy="440990"/>
          </a:xfrm>
          <a:prstGeom prst="rect">
            <a:avLst/>
          </a:prstGeom>
        </p:spPr>
      </p:pic>
    </p:spTree>
    <p:extLst>
      <p:ext uri="{BB962C8B-B14F-4D97-AF65-F5344CB8AC3E}">
        <p14:creationId xmlns:p14="http://schemas.microsoft.com/office/powerpoint/2010/main" val="15008541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32">
          <p15:clr>
            <a:srgbClr val="FBAE40"/>
          </p15:clr>
        </p15:guide>
        <p15:guide id="7" pos="1224">
          <p15:clr>
            <a:srgbClr val="FBAE40"/>
          </p15:clr>
        </p15:guide>
        <p15:guide id="8" pos="648">
          <p15:clr>
            <a:srgbClr val="FBAE40"/>
          </p15:clr>
        </p15:guide>
        <p15:guide id="9" pos="15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5610386" y="-9524"/>
            <a:ext cx="6581614" cy="6867524"/>
          </a:xfrm>
          <a:ln>
            <a:noFill/>
          </a:ln>
        </p:spPr>
        <p:txBody>
          <a:bodyPr/>
          <a:lstStyle/>
          <a:p>
            <a:endParaRPr lang="en-US"/>
          </a:p>
        </p:txBody>
      </p:sp>
      <p:sp>
        <p:nvSpPr>
          <p:cNvPr id="5" name="Rectangle 4">
            <a:extLst>
              <a:ext uri="{FF2B5EF4-FFF2-40B4-BE49-F238E27FC236}">
                <a16:creationId xmlns:a16="http://schemas.microsoft.com/office/drawing/2014/main" id="{3500C207-AC1E-087B-DE95-A55BC82CAF9A}"/>
              </a:ext>
            </a:extLst>
          </p:cNvPr>
          <p:cNvSpPr/>
          <p:nvPr userDrawn="1"/>
        </p:nvSpPr>
        <p:spPr>
          <a:xfrm>
            <a:off x="0" y="-9440"/>
            <a:ext cx="7284203"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1142005" y="891153"/>
            <a:ext cx="3932237" cy="1600200"/>
          </a:xfrm>
        </p:spPr>
        <p:txBody>
          <a:bodyPr anchor="b"/>
          <a:lstStyle>
            <a:lvl1pPr>
              <a:defRPr sz="3200">
                <a:solidFill>
                  <a:schemeClr val="bg1"/>
                </a:solidFill>
              </a:defRPr>
            </a:lvl1pPr>
          </a:lstStyle>
          <a:p>
            <a:r>
              <a:rPr lang="en-US" dirty="0"/>
              <a:t>Click to edit Master title style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1142005" y="2491353"/>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Footer Placeholder 1">
            <a:extLst>
              <a:ext uri="{FF2B5EF4-FFF2-40B4-BE49-F238E27FC236}">
                <a16:creationId xmlns:a16="http://schemas.microsoft.com/office/drawing/2014/main" id="{6A0ED9A8-0DA3-BC24-94A1-086C8ECA8189}"/>
              </a:ext>
            </a:extLst>
          </p:cNvPr>
          <p:cNvSpPr>
            <a:spLocks noGrp="1"/>
          </p:cNvSpPr>
          <p:nvPr>
            <p:ph type="ftr" sz="quarter" idx="12"/>
          </p:nvPr>
        </p:nvSpPr>
        <p:spPr/>
        <p:txBody>
          <a:bodyPr/>
          <a:lstStyle/>
          <a:p>
            <a:pPr algn="r"/>
            <a:r>
              <a:rPr lang="en-US"/>
              <a:t>3/31/23            ‹#›</a:t>
            </a:r>
            <a:endParaRPr lang="en-US" dirty="0"/>
          </a:p>
        </p:txBody>
      </p:sp>
    </p:spTree>
    <p:extLst>
      <p:ext uri="{BB962C8B-B14F-4D97-AF65-F5344CB8AC3E}">
        <p14:creationId xmlns:p14="http://schemas.microsoft.com/office/powerpoint/2010/main" val="1820004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5610386" y="-9525"/>
            <a:ext cx="6581614" cy="6892463"/>
          </a:xfrm>
          <a:ln>
            <a:noFill/>
          </a:ln>
        </p:spPr>
        <p:txBody>
          <a:bodyPr/>
          <a:lstStyle/>
          <a:p>
            <a:endParaRPr lang="en-US"/>
          </a:p>
        </p:txBody>
      </p:sp>
      <p:sp>
        <p:nvSpPr>
          <p:cNvPr id="5" name="Rectangle 4">
            <a:extLst>
              <a:ext uri="{FF2B5EF4-FFF2-40B4-BE49-F238E27FC236}">
                <a16:creationId xmlns:a16="http://schemas.microsoft.com/office/drawing/2014/main" id="{3500C207-AC1E-087B-DE95-A55BC82CAF9A}"/>
              </a:ext>
            </a:extLst>
          </p:cNvPr>
          <p:cNvSpPr/>
          <p:nvPr userDrawn="1"/>
        </p:nvSpPr>
        <p:spPr>
          <a:xfrm>
            <a:off x="0" y="0"/>
            <a:ext cx="7284203"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1142005" y="891153"/>
            <a:ext cx="3932237" cy="1600200"/>
          </a:xfrm>
        </p:spPr>
        <p:txBody>
          <a:bodyPr anchor="b"/>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1142005" y="249135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Footer Placeholder 1">
            <a:extLst>
              <a:ext uri="{FF2B5EF4-FFF2-40B4-BE49-F238E27FC236}">
                <a16:creationId xmlns:a16="http://schemas.microsoft.com/office/drawing/2014/main" id="{7511E696-D9D7-67E3-048E-80603F311A2E}"/>
              </a:ext>
            </a:extLst>
          </p:cNvPr>
          <p:cNvSpPr>
            <a:spLocks noGrp="1"/>
          </p:cNvSpPr>
          <p:nvPr>
            <p:ph type="ftr" sz="quarter" idx="12"/>
          </p:nvPr>
        </p:nvSpPr>
        <p:spPr/>
        <p:txBody>
          <a:bodyPr/>
          <a:lstStyle/>
          <a:p>
            <a:pPr algn="r"/>
            <a:r>
              <a:rPr lang="en-US"/>
              <a:t>3/31/23            ‹#›</a:t>
            </a:r>
            <a:endParaRPr lang="en-US" dirty="0"/>
          </a:p>
        </p:txBody>
      </p:sp>
    </p:spTree>
    <p:extLst>
      <p:ext uri="{BB962C8B-B14F-4D97-AF65-F5344CB8AC3E}">
        <p14:creationId xmlns:p14="http://schemas.microsoft.com/office/powerpoint/2010/main" val="3427548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 Black">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9954706" y="-9439"/>
            <a:ext cx="224672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805070" y="2466280"/>
            <a:ext cx="7981645" cy="719757"/>
          </a:xfrm>
        </p:spPr>
        <p:txBody>
          <a:bodyPr>
            <a:noAutofit/>
          </a:bodyPr>
          <a:lstStyle>
            <a:lvl1pPr>
              <a:defRPr sz="96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924339" y="3434010"/>
            <a:ext cx="7874567" cy="449263"/>
          </a:xfrm>
        </p:spPr>
        <p:txBody>
          <a:bodyPr>
            <a:normAutofit/>
          </a:bodyPr>
          <a:lstStyle>
            <a:lvl1pPr marL="0" indent="0">
              <a:buFontTx/>
              <a:buNone/>
              <a:defRPr sz="1800">
                <a:solidFill>
                  <a:schemeClr val="bg2"/>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contact info</a:t>
            </a:r>
          </a:p>
        </p:txBody>
      </p:sp>
      <p:pic>
        <p:nvPicPr>
          <p:cNvPr id="8" name="Purdue Logo" descr="Purdue Logo">
            <a:extLst>
              <a:ext uri="{FF2B5EF4-FFF2-40B4-BE49-F238E27FC236}">
                <a16:creationId xmlns:a16="http://schemas.microsoft.com/office/drawing/2014/main" id="{D1A65555-63A8-D3C1-AA71-F25B3071BDC0}"/>
              </a:ext>
            </a:extLst>
          </p:cNvPr>
          <p:cNvPicPr>
            <a:picLocks noChangeAspect="1"/>
          </p:cNvPicPr>
          <p:nvPr userDrawn="1"/>
        </p:nvPicPr>
        <p:blipFill>
          <a:blip r:embed="rId3"/>
          <a:stretch>
            <a:fillRect/>
          </a:stretch>
        </p:blipFill>
        <p:spPr>
          <a:xfrm>
            <a:off x="805070" y="5739119"/>
            <a:ext cx="2709200" cy="484939"/>
          </a:xfrm>
          <a:prstGeom prst="rect">
            <a:avLst/>
          </a:prstGeom>
        </p:spPr>
      </p:pic>
    </p:spTree>
    <p:extLst>
      <p:ext uri="{BB962C8B-B14F-4D97-AF65-F5344CB8AC3E}">
        <p14:creationId xmlns:p14="http://schemas.microsoft.com/office/powerpoint/2010/main" val="2325863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 Gold">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pic>
        <p:nvPicPr>
          <p:cNvPr id="4" name="Purdue Logo" descr="Purdue Logo">
            <a:extLst>
              <a:ext uri="{FF2B5EF4-FFF2-40B4-BE49-F238E27FC236}">
                <a16:creationId xmlns:a16="http://schemas.microsoft.com/office/drawing/2014/main" id="{BA4B2908-555F-78CD-D5EA-D087520FF3FF}"/>
              </a:ext>
            </a:extLst>
          </p:cNvPr>
          <p:cNvPicPr>
            <a:picLocks noChangeAspect="1"/>
          </p:cNvPicPr>
          <p:nvPr userDrawn="1"/>
        </p:nvPicPr>
        <p:blipFill>
          <a:blip r:embed="rId3"/>
          <a:stretch>
            <a:fillRect/>
          </a:stretch>
        </p:blipFill>
        <p:spPr>
          <a:xfrm>
            <a:off x="1034143" y="5756156"/>
            <a:ext cx="2709200" cy="484940"/>
          </a:xfrm>
          <a:prstGeom prst="rect">
            <a:avLst/>
          </a:prstGeom>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805070" y="2466280"/>
            <a:ext cx="7981645" cy="719757"/>
          </a:xfrm>
        </p:spPr>
        <p:txBody>
          <a:bodyPr>
            <a:noAutofit/>
          </a:bodyPr>
          <a:lstStyle>
            <a:lvl1pPr>
              <a:defRPr sz="96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924339" y="3434010"/>
            <a:ext cx="7874567" cy="449263"/>
          </a:xfrm>
        </p:spPr>
        <p:txBody>
          <a:bodyPr>
            <a:normAutofit/>
          </a:bodyPr>
          <a:lstStyle>
            <a:lvl1pPr marL="0" indent="0">
              <a:buFontTx/>
              <a:buNone/>
              <a:defRPr sz="180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contact info</a:t>
            </a:r>
          </a:p>
        </p:txBody>
      </p:sp>
    </p:spTree>
    <p:extLst>
      <p:ext uri="{BB962C8B-B14F-4D97-AF65-F5344CB8AC3E}">
        <p14:creationId xmlns:p14="http://schemas.microsoft.com/office/powerpoint/2010/main" val="420489411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lvl="0"/>
            <a:endParaRPr lang="en-US"/>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a:t>Insert picture or chart here</a:t>
            </a:r>
          </a:p>
        </p:txBody>
      </p:sp>
      <p:pic>
        <p:nvPicPr>
          <p:cNvPr id="11" name="Purdue Logo" descr="Purdue Logo">
            <a:extLst>
              <a:ext uri="{FF2B5EF4-FFF2-40B4-BE49-F238E27FC236}">
                <a16:creationId xmlns:a16="http://schemas.microsoft.com/office/drawing/2014/main" id="{0ADFC752-222C-A74C-966F-968C47EBAA1E}"/>
              </a:ext>
            </a:extLst>
          </p:cNvPr>
          <p:cNvPicPr>
            <a:picLocks noChangeAspect="1"/>
          </p:cNvPicPr>
          <p:nvPr userDrawn="1"/>
        </p:nvPicPr>
        <p:blipFill>
          <a:blip r:embed="rId3"/>
          <a:stretch>
            <a:fillRect/>
          </a:stretch>
        </p:blipFill>
        <p:spPr>
          <a:xfrm>
            <a:off x="1020306" y="5972250"/>
            <a:ext cx="2463665" cy="440990"/>
          </a:xfrm>
          <a:prstGeom prst="rect">
            <a:avLst/>
          </a:prstGeom>
        </p:spPr>
      </p:pic>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6/19/2026</a:t>
            </a:fld>
            <a:endParaRPr lang="en-US"/>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24655928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648">
          <p15:clr>
            <a:srgbClr val="FBAE40"/>
          </p15:clr>
        </p15:guide>
        <p15:guide id="8" pos="12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a:t>Brief photo caption. Place in top left or right corner. </a:t>
            </a:r>
            <a:r>
              <a:rPr lang="en-US" err="1"/>
              <a:t>Acumin</a:t>
            </a:r>
            <a:r>
              <a:rPr lang="en-US"/>
              <a:t> Pro Bold 18 pt. Make text black or white for legibility.</a:t>
            </a:r>
          </a:p>
        </p:txBody>
      </p:sp>
      <p:pic>
        <p:nvPicPr>
          <p:cNvPr id="12" name="Purdue Logo" descr="Purdue Logo">
            <a:extLst>
              <a:ext uri="{FF2B5EF4-FFF2-40B4-BE49-F238E27FC236}">
                <a16:creationId xmlns:a16="http://schemas.microsoft.com/office/drawing/2014/main" id="{4359FEF9-D255-3C44-8EAE-75B5D68A78B1}"/>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6/19/2026</a:t>
            </a:fld>
            <a:endParaRPr lang="en-US"/>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14259766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352">
          <p15:clr>
            <a:srgbClr val="FBAE40"/>
          </p15:clr>
        </p15:guide>
        <p15:guide id="8" orient="horz" pos="192">
          <p15:clr>
            <a:srgbClr val="FBAE40"/>
          </p15:clr>
        </p15:guide>
        <p15:guide id="9" pos="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300">
                <a:solidFill>
                  <a:schemeClr val="accent2"/>
                </a:solidFill>
                <a:latin typeface="United Sans Cond Medium" pitchFamily="2" charset="77"/>
              </a:defRPr>
            </a:lvl1pPr>
          </a:lstStyle>
          <a:p>
            <a:r>
              <a:rPr lang="en-US" b="1" spc="0">
                <a:latin typeface="United Sans Reg Medium" pitchFamily="2" charset="77"/>
              </a:rPr>
              <a:t>123</a:t>
            </a:r>
            <a:endParaRPr lang="en-US"/>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a:t>Fact or highlight. </a:t>
            </a:r>
            <a:r>
              <a:rPr lang="en-US" err="1"/>
              <a:t>Acumin</a:t>
            </a:r>
            <a:r>
              <a:rPr lang="en-US"/>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pic>
        <p:nvPicPr>
          <p:cNvPr id="12" name="Purdue Logo" descr="Purdue Logo">
            <a:extLst>
              <a:ext uri="{FF2B5EF4-FFF2-40B4-BE49-F238E27FC236}">
                <a16:creationId xmlns:a16="http://schemas.microsoft.com/office/drawing/2014/main" id="{5E605B16-02C1-2745-862C-3DA92BDFFF7E}"/>
              </a:ext>
            </a:extLst>
          </p:cNvPr>
          <p:cNvPicPr>
            <a:picLocks noChangeAspect="1"/>
          </p:cNvPicPr>
          <p:nvPr userDrawn="1"/>
        </p:nvPicPr>
        <p:blipFill>
          <a:blip r:embed="rId3"/>
          <a:stretch>
            <a:fillRect/>
          </a:stretch>
        </p:blipFill>
        <p:spPr>
          <a:xfrm>
            <a:off x="1020306" y="5972250"/>
            <a:ext cx="2463665" cy="44099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6/19/2026</a:t>
            </a:fld>
            <a:endParaRPr lang="en-US"/>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8936848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a:t>Conclusion, call to action or contact information. </a:t>
            </a:r>
            <a:r>
              <a:rPr lang="en-US" err="1"/>
              <a:t>Acumin</a:t>
            </a:r>
            <a:r>
              <a:rPr lang="en-US"/>
              <a:t> Pro Reg 18 pt. Keep it short with bite-size chunks of information.</a:t>
            </a:r>
          </a:p>
        </p:txBody>
      </p:sp>
      <p:pic>
        <p:nvPicPr>
          <p:cNvPr id="10" name="Purdue Logo" descr="Purdue Logo">
            <a:extLst>
              <a:ext uri="{FF2B5EF4-FFF2-40B4-BE49-F238E27FC236}">
                <a16:creationId xmlns:a16="http://schemas.microsoft.com/office/drawing/2014/main" id="{3690148A-538F-0249-B171-CEB854271033}"/>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6/19/2026</a:t>
            </a:fld>
            <a:endParaRPr lang="en-US"/>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31541157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928">
          <p15:clr>
            <a:srgbClr val="FBAE40"/>
          </p15:clr>
        </p15:guide>
        <p15:guide id="8" pos="12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Black">
    <p:spTree>
      <p:nvGrpSpPr>
        <p:cNvPr id="1" name=""/>
        <p:cNvGrpSpPr/>
        <p:nvPr/>
      </p:nvGrpSpPr>
      <p:grpSpPr>
        <a:xfrm>
          <a:off x="0" y="0"/>
          <a:ext cx="0" cy="0"/>
          <a:chOff x="0" y="0"/>
          <a:chExt cx="0" cy="0"/>
        </a:xfrm>
      </p:grpSpPr>
      <p:pic>
        <p:nvPicPr>
          <p:cNvPr id="13" name="Purdue Logo" descr="Purdue Logo">
            <a:extLst>
              <a:ext uri="{FF2B5EF4-FFF2-40B4-BE49-F238E27FC236}">
                <a16:creationId xmlns:a16="http://schemas.microsoft.com/office/drawing/2014/main" id="{121060AA-930A-4F8F-D7F6-9CFE82494609}"/>
              </a:ext>
            </a:extLst>
          </p:cNvPr>
          <p:cNvPicPr>
            <a:picLocks noChangeAspect="1"/>
          </p:cNvPicPr>
          <p:nvPr userDrawn="1"/>
        </p:nvPicPr>
        <p:blipFill>
          <a:blip r:embed="rId2"/>
          <a:stretch>
            <a:fillRect/>
          </a:stretch>
        </p:blipFill>
        <p:spPr>
          <a:xfrm>
            <a:off x="1027077" y="5756157"/>
            <a:ext cx="2709200" cy="484939"/>
          </a:xfrm>
          <a:prstGeom prst="rect">
            <a:avLst/>
          </a:prstGeom>
        </p:spPr>
      </p:pic>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3"/>
          <a:stretch>
            <a:fillRect/>
          </a:stretch>
        </p:blipFill>
        <p:spPr>
          <a:xfrm>
            <a:off x="9956800" y="0"/>
            <a:ext cx="22352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9954706" y="-9439"/>
            <a:ext cx="224672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1023257" y="2005070"/>
            <a:ext cx="7763458" cy="592834"/>
          </a:xfrm>
        </p:spPr>
        <p:txBody>
          <a:bodyPr>
            <a:noAutofit/>
          </a:bodyPr>
          <a:lstStyle>
            <a:lvl1pPr>
              <a:defRPr sz="5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1023257" y="2629338"/>
            <a:ext cx="7763458" cy="449263"/>
          </a:xfrm>
        </p:spPr>
        <p:txBody>
          <a:bodyPr>
            <a:noAutofit/>
          </a:bodyPr>
          <a:lstStyle>
            <a:lvl1pPr marL="0" indent="0">
              <a:buFontTx/>
              <a:buNone/>
              <a:defRPr sz="2400" b="1">
                <a:solidFill>
                  <a:schemeClr val="bg2"/>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1023257" y="3107129"/>
            <a:ext cx="7763458" cy="449263"/>
          </a:xfrm>
        </p:spPr>
        <p:txBody>
          <a:bodyPr>
            <a:normAutofit/>
          </a:bodyPr>
          <a:lstStyle>
            <a:lvl1pPr marL="0" indent="0">
              <a:buFontTx/>
              <a:buNone/>
              <a:defRPr sz="1600">
                <a:solidFill>
                  <a:schemeClr val="bg2"/>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fld id="{C7124C19-F609-8C4C-8116-78E353E3E672}" type="datetime1">
              <a:rPr lang="en-US" smtClean="0"/>
              <a:t>3/29/23</a:t>
            </a:fld>
            <a:endParaRPr lang="en-US" dirty="0"/>
          </a:p>
        </p:txBody>
      </p:sp>
    </p:spTree>
    <p:extLst>
      <p:ext uri="{BB962C8B-B14F-4D97-AF65-F5344CB8AC3E}">
        <p14:creationId xmlns:p14="http://schemas.microsoft.com/office/powerpoint/2010/main" val="280107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Gold">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pic>
        <p:nvPicPr>
          <p:cNvPr id="4" name="Purdue Logo" descr="Purdue Logo">
            <a:extLst>
              <a:ext uri="{FF2B5EF4-FFF2-40B4-BE49-F238E27FC236}">
                <a16:creationId xmlns:a16="http://schemas.microsoft.com/office/drawing/2014/main" id="{BA4B2908-555F-78CD-D5EA-D087520FF3FF}"/>
              </a:ext>
            </a:extLst>
          </p:cNvPr>
          <p:cNvPicPr>
            <a:picLocks noChangeAspect="1"/>
          </p:cNvPicPr>
          <p:nvPr userDrawn="1"/>
        </p:nvPicPr>
        <p:blipFill>
          <a:blip r:embed="rId3"/>
          <a:stretch>
            <a:fillRect/>
          </a:stretch>
        </p:blipFill>
        <p:spPr>
          <a:xfrm>
            <a:off x="1034143" y="5756156"/>
            <a:ext cx="2709200" cy="484940"/>
          </a:xfrm>
          <a:prstGeom prst="rect">
            <a:avLst/>
          </a:prstGeom>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1023257" y="1812045"/>
            <a:ext cx="7763458" cy="719757"/>
          </a:xfrm>
        </p:spPr>
        <p:txBody>
          <a:bodyPr>
            <a:noAutofit/>
          </a:bodyPr>
          <a:lstStyle>
            <a:lvl1pPr>
              <a:defRPr sz="5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1023257" y="2617146"/>
            <a:ext cx="7763458" cy="449263"/>
          </a:xfrm>
        </p:spPr>
        <p:txBody>
          <a:bodyPr>
            <a:noAutofit/>
          </a:bodyPr>
          <a:lstStyle>
            <a:lvl1pPr marL="0" indent="0">
              <a:buFontTx/>
              <a:buNone/>
              <a:defRPr sz="2000" b="1">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1023257" y="3148847"/>
            <a:ext cx="7763458" cy="449263"/>
          </a:xfrm>
        </p:spPr>
        <p:txBody>
          <a:bodyPr>
            <a:normAutofit/>
          </a:bodyPr>
          <a:lstStyle>
            <a:lvl1pPr marL="0" indent="0">
              <a:buFontTx/>
              <a:buNone/>
              <a:defRPr sz="160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3/31/23</a:t>
            </a:r>
          </a:p>
        </p:txBody>
      </p:sp>
    </p:spTree>
    <p:extLst>
      <p:ext uri="{BB962C8B-B14F-4D97-AF65-F5344CB8AC3E}">
        <p14:creationId xmlns:p14="http://schemas.microsoft.com/office/powerpoint/2010/main" val="11544495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6/19/2026</a:t>
            </a:fld>
            <a:endParaRPr lang="en-US"/>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056">
          <p15:clr>
            <a:srgbClr val="F26B43"/>
          </p15:clr>
        </p15:guide>
        <p15:guide id="4" orient="horz" pos="39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F19200A-5F39-EB36-4116-B2C1717CC7AD}"/>
              </a:ext>
            </a:extLst>
          </p:cNvPr>
          <p:cNvSpPr>
            <a:spLocks noGrp="1"/>
          </p:cNvSpPr>
          <p:nvPr>
            <p:ph type="ftr" sz="quarter" idx="3"/>
          </p:nvPr>
        </p:nvSpPr>
        <p:spPr>
          <a:xfrm>
            <a:off x="9948231" y="6295058"/>
            <a:ext cx="1786567" cy="323970"/>
          </a:xfrm>
          <a:prstGeom prst="rect">
            <a:avLst/>
          </a:prstGeom>
        </p:spPr>
        <p:txBody>
          <a:bodyPr vert="horz" lIns="91440" tIns="45720" rIns="91440" bIns="45720" rtlCol="0" anchor="ctr"/>
          <a:lstStyle>
            <a:lvl1pPr algn="ctr">
              <a:defRPr sz="1100">
                <a:solidFill>
                  <a:schemeClr val="tx1">
                    <a:tint val="75000"/>
                  </a:schemeClr>
                </a:solidFill>
              </a:defRPr>
            </a:lvl1pPr>
          </a:lstStyle>
          <a:p>
            <a:pPr algn="r"/>
            <a:r>
              <a:rPr lang="en-US"/>
              <a:t>3/31/23            ‹#›</a:t>
            </a:r>
            <a:endParaRPr lang="en-US" dirty="0"/>
          </a:p>
        </p:txBody>
      </p:sp>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468086" y="385004"/>
            <a:ext cx="11266714"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468086" y="1192696"/>
            <a:ext cx="11266714" cy="4837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700458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Lst>
  <p:hf sldNum="0" hdr="0" dt="0"/>
  <p:txStyles>
    <p:titleStyle>
      <a:lvl1pPr algn="l" defTabSz="914400" rtl="0" eaLnBrk="1" fontAlgn="t" latinLnBrk="0" hangingPunct="1">
        <a:lnSpc>
          <a:spcPct val="90000"/>
        </a:lnSpc>
        <a:spcBef>
          <a:spcPct val="0"/>
        </a:spcBef>
        <a:buNone/>
        <a:defRPr lang="en-US" sz="4800" b="0" i="1" kern="1200" cap="none" baseline="0" dirty="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0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18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5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purdue.edu/cssac/Bridge/index.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750138" y="452176"/>
            <a:ext cx="9785264" cy="3859518"/>
          </a:xfrm>
        </p:spPr>
        <p:txBody>
          <a:bodyPr/>
          <a:lstStyle/>
          <a:p>
            <a:br>
              <a:rPr lang="en-US" sz="4800" dirty="0"/>
            </a:br>
            <a:r>
              <a:rPr lang="en-US" sz="4800" dirty="0">
                <a:latin typeface="Arial"/>
                <a:cs typeface="Arial"/>
              </a:rPr>
              <a:t>Campus Support Staff Advisory Committee (CSSAC)</a:t>
            </a:r>
            <a:br>
              <a:rPr lang="en-US" sz="4800" dirty="0">
                <a:latin typeface="Arial"/>
                <a:cs typeface="Arial"/>
              </a:rPr>
            </a:br>
            <a:br>
              <a:rPr lang="en-US" dirty="0"/>
            </a:br>
            <a:endParaRPr lang="en-US" dirty="0"/>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9DC8E1-D369-0F48-9062-BB068AFD07CE}" type="datetime1">
              <a:rPr kumimoji="0" lang="en-US" sz="1000" b="0" i="0" u="none" strike="noStrike" kern="1200" cap="none" spc="0" normalizeH="0" baseline="0" noProof="0" smtClean="0">
                <a:ln>
                  <a:noFill/>
                </a:ln>
                <a:solidFill>
                  <a:srgbClr val="FFFFFF">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6/19/2026</a:t>
            </a:fld>
            <a:endParaRPr kumimoji="0" lang="en-US" sz="1000" b="0" i="0" u="none" strike="noStrike" kern="1200" cap="none" spc="0" normalizeH="0" baseline="0" noProof="0">
              <a:ln>
                <a:noFill/>
              </a:ln>
              <a:solidFill>
                <a:srgbClr val="FFFFFF">
                  <a:alpha val="70000"/>
                </a:srgbClr>
              </a:solidFill>
              <a:effectLst/>
              <a:uLnTx/>
              <a:uFillTx/>
              <a:latin typeface="Acumin Pro" panose="020B0504020202020204" pitchFamily="34" charset="77"/>
              <a:ea typeface="+mn-ea"/>
              <a:cs typeface="+mn-cs"/>
            </a:endParaRPr>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FFFFFF"/>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sz="1000" b="1" i="0" u="none" strike="noStrike" kern="1200" cap="none" spc="0" normalizeH="0" baseline="0" noProof="0">
              <a:ln>
                <a:noFill/>
              </a:ln>
              <a:solidFill>
                <a:srgbClr val="FFFFFF"/>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266474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913BC-E411-BA2B-281E-D1415362BC11}"/>
              </a:ext>
            </a:extLst>
          </p:cNvPr>
          <p:cNvSpPr>
            <a:spLocks noGrp="1"/>
          </p:cNvSpPr>
          <p:nvPr>
            <p:ph type="ctrTitle"/>
          </p:nvPr>
        </p:nvSpPr>
        <p:spPr/>
        <p:txBody>
          <a:bodyPr/>
          <a:lstStyle/>
          <a:p>
            <a:r>
              <a:rPr lang="en-US"/>
              <a:t>Mission and Purpose</a:t>
            </a:r>
          </a:p>
        </p:txBody>
      </p:sp>
      <p:sp>
        <p:nvSpPr>
          <p:cNvPr id="4" name="Text Placeholder 3">
            <a:extLst>
              <a:ext uri="{FF2B5EF4-FFF2-40B4-BE49-F238E27FC236}">
                <a16:creationId xmlns:a16="http://schemas.microsoft.com/office/drawing/2014/main" id="{3C733A5E-8AAA-1B01-A9EB-44B3EF9686C9}"/>
              </a:ext>
            </a:extLst>
          </p:cNvPr>
          <p:cNvSpPr>
            <a:spLocks noGrp="1"/>
          </p:cNvSpPr>
          <p:nvPr>
            <p:ph type="body" sz="quarter" idx="14"/>
          </p:nvPr>
        </p:nvSpPr>
        <p:spPr>
          <a:xfrm>
            <a:off x="1043707" y="2089539"/>
            <a:ext cx="7212273" cy="3284538"/>
          </a:xfrm>
        </p:spPr>
        <p:txBody>
          <a:bodyPr vert="horz" lIns="0" tIns="0" rIns="0" bIns="0" rtlCol="0" anchor="t">
            <a:normAutofit/>
          </a:bodyPr>
          <a:lstStyle/>
          <a:p>
            <a:r>
              <a:rPr lang="en-US" dirty="0">
                <a:latin typeface="Arial"/>
                <a:cs typeface="Arial"/>
              </a:rPr>
              <a:t>Our mission is to provide an effective means of communication between the staff and the University Administration. Our goal is to improve the University system as a whole through engagement and dialogue as well as promoting professional and personal development opportunities for staff. </a:t>
            </a:r>
          </a:p>
          <a:p>
            <a:endParaRPr lang="en-US" dirty="0">
              <a:latin typeface="Arial"/>
              <a:cs typeface="Arial"/>
            </a:endParaRPr>
          </a:p>
          <a:p>
            <a:r>
              <a:rPr lang="en-US" sz="1800" b="0" dirty="0">
                <a:latin typeface="Arial"/>
                <a:cs typeface="Arial"/>
              </a:rPr>
              <a:t>We engage with University Administrators to provide perspective and feedback concerning opportunities and challenges within the University to help campus </a:t>
            </a:r>
            <a:r>
              <a:rPr lang="en-US">
                <a:latin typeface="Arial"/>
                <a:cs typeface="Arial"/>
              </a:rPr>
              <a:t>leaders disseminate</a:t>
            </a:r>
            <a:r>
              <a:rPr lang="en-US" dirty="0">
                <a:latin typeface="Arial"/>
                <a:cs typeface="Arial"/>
              </a:rPr>
              <a:t> important </a:t>
            </a:r>
            <a:r>
              <a:rPr lang="en-US">
                <a:latin typeface="Arial"/>
                <a:cs typeface="Arial"/>
              </a:rPr>
              <a:t>information and make</a:t>
            </a:r>
            <a:r>
              <a:rPr lang="en-US" sz="1800" b="0">
                <a:latin typeface="Arial"/>
                <a:cs typeface="Arial"/>
              </a:rPr>
              <a:t> sound, informed decisions.</a:t>
            </a:r>
            <a:endParaRPr lang="en-US">
              <a:latin typeface="Arial"/>
              <a:cs typeface="Arial"/>
            </a:endParaRPr>
          </a:p>
          <a:p>
            <a:pPr marL="0" indent="0">
              <a:buNone/>
            </a:pPr>
            <a:endParaRPr lang="en-US"/>
          </a:p>
        </p:txBody>
      </p:sp>
      <p:pic>
        <p:nvPicPr>
          <p:cNvPr id="7" name="Picture Placeholder 13" descr="Purdue Bell tower">
            <a:extLst>
              <a:ext uri="{FF2B5EF4-FFF2-40B4-BE49-F238E27FC236}">
                <a16:creationId xmlns:a16="http://schemas.microsoft.com/office/drawing/2014/main" id="{8D11593F-FB88-9C68-AE00-F64050453CF1}"/>
              </a:ext>
            </a:extLst>
          </p:cNvPr>
          <p:cNvPicPr>
            <a:picLocks noChangeAspect="1"/>
          </p:cNvPicPr>
          <p:nvPr/>
        </p:nvPicPr>
        <p:blipFill>
          <a:blip r:embed="rId3"/>
          <a:srcRect t="9756" b="9756"/>
          <a:stretch>
            <a:fillRect/>
          </a:stretch>
        </p:blipFill>
        <p:spPr>
          <a:xfrm>
            <a:off x="8500908" y="1951430"/>
            <a:ext cx="2951163" cy="3562350"/>
          </a:xfrm>
          <a:prstGeom prst="rect">
            <a:avLst/>
          </a:prstGeom>
        </p:spPr>
      </p:pic>
      <p:sp>
        <p:nvSpPr>
          <p:cNvPr id="5" name="Date Placeholder 4">
            <a:extLst>
              <a:ext uri="{FF2B5EF4-FFF2-40B4-BE49-F238E27FC236}">
                <a16:creationId xmlns:a16="http://schemas.microsoft.com/office/drawing/2014/main" id="{3A0D70FA-2CA6-5F67-BED3-D12FEF224F78}"/>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6/19/2026</a:t>
            </a:fld>
            <a:endParaRPr kumimoji="0" lang="en-US" sz="1000" b="0" i="0" u="none" strike="noStrike" kern="1200" cap="none" spc="0" normalizeH="0" baseline="0" noProof="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Placeholder 5">
            <a:extLst>
              <a:ext uri="{FF2B5EF4-FFF2-40B4-BE49-F238E27FC236}">
                <a16:creationId xmlns:a16="http://schemas.microsoft.com/office/drawing/2014/main" id="{D097F42C-9D96-20B9-415C-20B4B0A41D94}"/>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1000" b="1" i="0" u="none" strike="noStrike" kern="1200" cap="none" spc="0" normalizeH="0" baseline="0" noProof="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368630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A9DED-B98C-5455-D6D8-E551B1FF04B4}"/>
              </a:ext>
            </a:extLst>
          </p:cNvPr>
          <p:cNvSpPr>
            <a:spLocks noGrp="1"/>
          </p:cNvSpPr>
          <p:nvPr>
            <p:ph type="ctrTitle"/>
          </p:nvPr>
        </p:nvSpPr>
        <p:spPr/>
        <p:txBody>
          <a:bodyPr/>
          <a:lstStyle/>
          <a:p>
            <a:r>
              <a:rPr lang="en-US"/>
              <a:t>CSSAC Subcommittees</a:t>
            </a:r>
          </a:p>
        </p:txBody>
      </p:sp>
      <p:pic>
        <p:nvPicPr>
          <p:cNvPr id="7" name="Picture 6" descr="Aerial shot of Purdue's Campus with the Engineering Fountain in the foreground and the Bell tower in the background">
            <a:extLst>
              <a:ext uri="{FF2B5EF4-FFF2-40B4-BE49-F238E27FC236}">
                <a16:creationId xmlns:a16="http://schemas.microsoft.com/office/drawing/2014/main" id="{C88D5999-B4FB-000E-D67F-C0D9344946BA}"/>
              </a:ext>
            </a:extLst>
          </p:cNvPr>
          <p:cNvPicPr>
            <a:picLocks noChangeAspect="1"/>
          </p:cNvPicPr>
          <p:nvPr/>
        </p:nvPicPr>
        <p:blipFill>
          <a:blip r:embed="rId3"/>
          <a:srcRect l="13618" b="-356"/>
          <a:stretch>
            <a:fillRect/>
          </a:stretch>
        </p:blipFill>
        <p:spPr>
          <a:xfrm>
            <a:off x="621807" y="2035297"/>
            <a:ext cx="4200894" cy="2787415"/>
          </a:xfrm>
          <a:prstGeom prst="rect">
            <a:avLst/>
          </a:prstGeom>
        </p:spPr>
      </p:pic>
      <p:sp>
        <p:nvSpPr>
          <p:cNvPr id="4" name="Text Placeholder 3">
            <a:extLst>
              <a:ext uri="{FF2B5EF4-FFF2-40B4-BE49-F238E27FC236}">
                <a16:creationId xmlns:a16="http://schemas.microsoft.com/office/drawing/2014/main" id="{D064F1BC-8424-7563-213E-BBC342F16D0C}"/>
              </a:ext>
            </a:extLst>
          </p:cNvPr>
          <p:cNvSpPr>
            <a:spLocks noGrp="1"/>
          </p:cNvSpPr>
          <p:nvPr>
            <p:ph type="body" sz="quarter" idx="14"/>
          </p:nvPr>
        </p:nvSpPr>
        <p:spPr>
          <a:xfrm>
            <a:off x="5330951" y="1165259"/>
            <a:ext cx="6039038" cy="5386769"/>
          </a:xfrm>
        </p:spPr>
        <p:txBody>
          <a:bodyPr vert="horz" lIns="0" tIns="0" rIns="0" bIns="0" rtlCol="0" anchor="t">
            <a:normAutofit fontScale="92500" lnSpcReduction="10000"/>
          </a:bodyPr>
          <a:lstStyle/>
          <a:p>
            <a:pPr marL="0" indent="0">
              <a:buNone/>
            </a:pPr>
            <a:endParaRPr lang="en-US" b="1" dirty="0">
              <a:solidFill>
                <a:srgbClr val="000000"/>
              </a:solidFill>
              <a:latin typeface="Arial"/>
              <a:cs typeface="Arial"/>
            </a:endParaRPr>
          </a:p>
          <a:p>
            <a:pPr marL="0" indent="0">
              <a:buNone/>
            </a:pPr>
            <a:r>
              <a:rPr lang="en-US" sz="1700" b="1">
                <a:latin typeface="Arial"/>
                <a:cs typeface="Arial"/>
              </a:rPr>
              <a:t>Communications</a:t>
            </a:r>
            <a:endParaRPr lang="en-US" sz="1700" b="1" dirty="0">
              <a:latin typeface="Arial"/>
              <a:cs typeface="Arial"/>
            </a:endParaRPr>
          </a:p>
          <a:p>
            <a:pPr marL="228600" lvl="1" indent="0">
              <a:buNone/>
            </a:pPr>
            <a:r>
              <a:rPr lang="en-US" dirty="0">
                <a:latin typeface="Arial"/>
                <a:cs typeface="Arial"/>
              </a:rPr>
              <a:t>This subcommittee works to ensure key information about CSSAC, and Purdue University as a whole are shared with the Campus Support Staff. </a:t>
            </a:r>
          </a:p>
          <a:p>
            <a:pPr marL="228600" lvl="1" indent="0">
              <a:buFont typeface="Arial" panose="020B0604020202020204" pitchFamily="34" charset="0"/>
              <a:buNone/>
            </a:pPr>
            <a:endParaRPr lang="en-US" dirty="0">
              <a:solidFill>
                <a:srgbClr val="262626"/>
              </a:solidFill>
              <a:latin typeface="Arial"/>
              <a:cs typeface="Arial"/>
            </a:endParaRPr>
          </a:p>
          <a:p>
            <a:pPr marL="0" indent="0">
              <a:buNone/>
            </a:pPr>
            <a:r>
              <a:rPr lang="en-US" sz="1700" b="1">
                <a:solidFill>
                  <a:srgbClr val="000000"/>
                </a:solidFill>
                <a:latin typeface="Arial"/>
                <a:cs typeface="Arial"/>
              </a:rPr>
              <a:t>Compensation and Benefits</a:t>
            </a:r>
          </a:p>
          <a:p>
            <a:pPr marL="182880" lvl="1" indent="0">
              <a:buNone/>
            </a:pPr>
            <a:r>
              <a:rPr lang="en-US">
                <a:solidFill>
                  <a:srgbClr val="000000"/>
                </a:solidFill>
                <a:latin typeface="Arial"/>
                <a:cs typeface="Arial"/>
              </a:rPr>
              <a:t>This subcommittee will work to enhance employee well-being, accountability, and develop recommendations that align with institutional strategy and evolving workforce needs.</a:t>
            </a:r>
            <a:endParaRPr lang="en-US" dirty="0">
              <a:solidFill>
                <a:srgbClr val="000000"/>
              </a:solidFill>
              <a:latin typeface="Arial"/>
              <a:cs typeface="Arial"/>
            </a:endParaRPr>
          </a:p>
          <a:p>
            <a:pPr lvl="1">
              <a:buClr>
                <a:srgbClr val="555960"/>
              </a:buClr>
              <a:buFont typeface="Arial" panose="020B0604020202020204" pitchFamily="34" charset="0"/>
              <a:buNone/>
            </a:pPr>
            <a:endParaRPr lang="en-US" sz="1700" dirty="0">
              <a:solidFill>
                <a:srgbClr val="000000"/>
              </a:solidFill>
              <a:latin typeface="Arial"/>
              <a:cs typeface="Arial"/>
            </a:endParaRPr>
          </a:p>
          <a:p>
            <a:pPr marL="0" indent="0">
              <a:buNone/>
            </a:pPr>
            <a:r>
              <a:rPr lang="en-US" sz="1700" b="1" dirty="0">
                <a:solidFill>
                  <a:srgbClr val="000000"/>
                </a:solidFill>
                <a:latin typeface="Arial"/>
                <a:cs typeface="Arial"/>
              </a:rPr>
              <a:t>Professional Development and Outreach</a:t>
            </a:r>
            <a:endParaRPr lang="en-US" sz="1700" dirty="0">
              <a:solidFill>
                <a:srgbClr val="000000"/>
              </a:solidFill>
              <a:latin typeface="Arial"/>
              <a:cs typeface="Arial"/>
            </a:endParaRPr>
          </a:p>
          <a:p>
            <a:pPr marL="228600" lvl="1" indent="0">
              <a:buNone/>
            </a:pPr>
            <a:r>
              <a:rPr lang="en-US" sz="1500" dirty="0">
                <a:solidFill>
                  <a:srgbClr val="262626"/>
                </a:solidFill>
                <a:latin typeface="Arial"/>
                <a:cs typeface="Arial"/>
              </a:rPr>
              <a:t>This subcommittee is responsible for the employee and dependent grant program for qualifying applicants who are attending Purdue. Employees can receive up to $750 and dependents can receive up to $1,000. </a:t>
            </a:r>
            <a:endParaRPr lang="en-US" dirty="0"/>
          </a:p>
          <a:p>
            <a:pPr marL="228600" lvl="1" indent="0">
              <a:buFont typeface="Arial" panose="020B0604020202020204" pitchFamily="34" charset="0"/>
              <a:buNone/>
            </a:pPr>
            <a:endParaRPr lang="en-US" dirty="0">
              <a:solidFill>
                <a:srgbClr val="262626"/>
              </a:solidFill>
              <a:latin typeface="Arial"/>
              <a:cs typeface="Arial"/>
            </a:endParaRPr>
          </a:p>
          <a:p>
            <a:pPr marL="0" indent="0">
              <a:buNone/>
            </a:pPr>
            <a:r>
              <a:rPr lang="en-US" sz="1600" b="1">
                <a:solidFill>
                  <a:srgbClr val="000000"/>
                </a:solidFill>
                <a:latin typeface="Arial"/>
                <a:cs typeface="Arial"/>
              </a:rPr>
              <a:t>Purdue Employee Activity Program (PEAP)</a:t>
            </a:r>
            <a:endParaRPr lang="en-US" sz="1600">
              <a:latin typeface="Arial"/>
              <a:cs typeface="Arial"/>
            </a:endParaRPr>
          </a:p>
          <a:p>
            <a:pPr marL="228600" lvl="1" indent="0">
              <a:buNone/>
            </a:pPr>
            <a:r>
              <a:rPr lang="en-US" sz="1500">
                <a:latin typeface="Arial"/>
                <a:cs typeface="Arial"/>
              </a:rPr>
              <a:t>This subcommittee plans and/or sponsor trips and events to various locales/functions that may be of interest to the staff of the University. </a:t>
            </a:r>
            <a:br>
              <a:rPr lang="en-US" dirty="0"/>
            </a:br>
            <a:endParaRPr lang="en-US"/>
          </a:p>
          <a:p>
            <a:pPr marL="228600" lvl="1" indent="0">
              <a:buNone/>
            </a:pPr>
            <a:endParaRPr lang="en-US" dirty="0">
              <a:solidFill>
                <a:srgbClr val="000000"/>
              </a:solidFill>
              <a:latin typeface="Acumin Pro"/>
            </a:endParaRPr>
          </a:p>
        </p:txBody>
      </p:sp>
      <p:sp>
        <p:nvSpPr>
          <p:cNvPr id="5" name="Date Placeholder 4">
            <a:extLst>
              <a:ext uri="{FF2B5EF4-FFF2-40B4-BE49-F238E27FC236}">
                <a16:creationId xmlns:a16="http://schemas.microsoft.com/office/drawing/2014/main" id="{F94D6835-BFC1-4D2C-EF4A-E883FD6E5A36}"/>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6/19/2026</a:t>
            </a:fld>
            <a:endParaRPr kumimoji="0" lang="en-US" sz="1000" b="0" i="0" u="none" strike="noStrike" kern="1200" cap="none" spc="0" normalizeH="0" baseline="0" noProof="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Placeholder 5">
            <a:extLst>
              <a:ext uri="{FF2B5EF4-FFF2-40B4-BE49-F238E27FC236}">
                <a16:creationId xmlns:a16="http://schemas.microsoft.com/office/drawing/2014/main" id="{B5F058B0-BB2C-24AC-914C-F86D4FC9972C}"/>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46145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C403-ADE7-2448-EAF8-C12E8428F7A0}"/>
              </a:ext>
            </a:extLst>
          </p:cNvPr>
          <p:cNvSpPr>
            <a:spLocks noGrp="1"/>
          </p:cNvSpPr>
          <p:nvPr>
            <p:ph type="ctrTitle"/>
          </p:nvPr>
        </p:nvSpPr>
        <p:spPr/>
        <p:txBody>
          <a:bodyPr/>
          <a:lstStyle/>
          <a:p>
            <a:r>
              <a:rPr lang="en-US"/>
              <a:t>A Few of CSSAC’s Accomplishments</a:t>
            </a:r>
          </a:p>
        </p:txBody>
      </p:sp>
      <p:sp>
        <p:nvSpPr>
          <p:cNvPr id="3" name="TextBox 2">
            <a:extLst>
              <a:ext uri="{FF2B5EF4-FFF2-40B4-BE49-F238E27FC236}">
                <a16:creationId xmlns:a16="http://schemas.microsoft.com/office/drawing/2014/main" id="{7F1B6691-28D0-E261-1195-8C535B421604}"/>
              </a:ext>
            </a:extLst>
          </p:cNvPr>
          <p:cNvSpPr txBox="1"/>
          <p:nvPr/>
        </p:nvSpPr>
        <p:spPr>
          <a:xfrm>
            <a:off x="482906" y="1163971"/>
            <a:ext cx="10363199"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228600" algn="l" defTabSz="457200" rtl="0" eaLnBrk="1" fontAlgn="auto" latinLnBrk="0" hangingPunct="1">
              <a:lnSpc>
                <a:spcPct val="100000"/>
              </a:lnSpc>
              <a:spcBef>
                <a:spcPts val="0"/>
              </a:spcBef>
              <a:spcAft>
                <a:spcPts val="0"/>
              </a:spcAft>
              <a:buClrTx/>
              <a:buSzTx/>
              <a:buFont typeface=""/>
              <a:buChar char="•"/>
              <a:tabLst/>
              <a:defRPr/>
            </a:pPr>
            <a:r>
              <a:rPr kumimoji="0" lang="en-US" sz="1800" b="1" i="0" u="sng" strike="noStrike" kern="1200" cap="none" spc="0" normalizeH="0" baseline="0" noProof="0" dirty="0">
                <a:ln>
                  <a:noFill/>
                </a:ln>
                <a:solidFill>
                  <a:srgbClr val="000000"/>
                </a:solidFill>
                <a:effectLst/>
                <a:uLnTx/>
                <a:uFillTx/>
                <a:latin typeface="Acumin Pro"/>
                <a:ea typeface="+mn-ea"/>
                <a:cs typeface="Arial"/>
              </a:rPr>
              <a:t>STAR Program (Strategic Training and Resources):</a:t>
            </a:r>
            <a:r>
              <a:rPr kumimoji="0" lang="en-US" sz="1800" b="0" i="0" u="none" strike="noStrike" kern="1200" cap="none" spc="0" normalizeH="0" baseline="0" noProof="0" dirty="0">
                <a:ln>
                  <a:noFill/>
                </a:ln>
                <a:solidFill>
                  <a:srgbClr val="000000"/>
                </a:solidFill>
                <a:effectLst/>
                <a:uLnTx/>
                <a:uFillTx/>
                <a:latin typeface="Acumin Pro"/>
                <a:ea typeface="+mn-ea"/>
                <a:cs typeface="Arial"/>
              </a:rPr>
              <a:t>  The program offers a learning environment where participants will engage in formal, social, and on the job training.  Participants will have the opportunity to choose learning paths that best suit their professional goals. Launched August 2025</a:t>
            </a:r>
            <a:endParaRPr kumimoji="0" lang="en-US" sz="1800" b="0" i="0" u="none" strike="noStrike" kern="1200" cap="none" spc="0" normalizeH="0" baseline="0" noProof="0" dirty="0">
              <a:ln>
                <a:noFill/>
              </a:ln>
              <a:solidFill>
                <a:srgbClr val="000000"/>
              </a:solidFill>
              <a:effectLst/>
              <a:uLnTx/>
              <a:uFillTx/>
              <a:latin typeface="Acumin Pro"/>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
              <a:buChar char="•"/>
              <a:tabLst/>
              <a:defRPr/>
            </a:pPr>
            <a:endParaRPr kumimoji="0" lang="en-US" sz="1800" b="0" i="0" u="none" strike="noStrike" kern="1200" cap="none" spc="0" normalizeH="0" baseline="0" noProof="0" dirty="0">
              <a:ln>
                <a:noFill/>
              </a:ln>
              <a:solidFill>
                <a:srgbClr val="000000"/>
              </a:solidFill>
              <a:effectLst/>
              <a:uLnTx/>
              <a:uFillTx/>
              <a:latin typeface="Acumin Pro"/>
              <a:ea typeface="+mn-ea"/>
              <a:cs typeface="Arial"/>
            </a:endParaRPr>
          </a:p>
          <a:p>
            <a:pPr marL="228600" marR="0" lvl="0" indent="-228600" algn="l" defTabSz="457200" rtl="0" eaLnBrk="1" fontAlgn="auto" latinLnBrk="0" hangingPunct="1">
              <a:lnSpc>
                <a:spcPct val="100000"/>
              </a:lnSpc>
              <a:spcBef>
                <a:spcPts val="0"/>
              </a:spcBef>
              <a:spcAft>
                <a:spcPts val="0"/>
              </a:spcAft>
              <a:buClrTx/>
              <a:buSzTx/>
              <a:buFont typeface=""/>
              <a:buChar char="•"/>
              <a:tabLst/>
              <a:defRPr/>
            </a:pPr>
            <a:r>
              <a:rPr kumimoji="0" lang="en-US" sz="1800" b="0" i="0" u="none" strike="noStrike" kern="1200" cap="none" spc="0" normalizeH="0" baseline="0" noProof="0" dirty="0">
                <a:ln>
                  <a:noFill/>
                </a:ln>
                <a:solidFill>
                  <a:srgbClr val="000000"/>
                </a:solidFill>
                <a:effectLst/>
                <a:uLnTx/>
                <a:uFillTx/>
                <a:latin typeface="Acumin Pro"/>
                <a:ea typeface="+mn-ea"/>
                <a:cs typeface="Arial"/>
              </a:rPr>
              <a:t> ​</a:t>
            </a:r>
            <a:r>
              <a:rPr kumimoji="0" lang="en-US" sz="1800" b="1" i="0" u="sng" strike="noStrike" kern="1200" cap="none" spc="0" normalizeH="0" baseline="0" noProof="0" dirty="0">
                <a:ln>
                  <a:noFill/>
                </a:ln>
                <a:solidFill>
                  <a:srgbClr val="000000"/>
                </a:solidFill>
                <a:effectLst/>
                <a:uLnTx/>
                <a:uFillTx/>
                <a:latin typeface="Acumin Pro"/>
                <a:ea typeface="+mn-ea"/>
                <a:cs typeface="Arial"/>
              </a:rPr>
              <a:t>New Employee Information Session:</a:t>
            </a:r>
            <a:r>
              <a:rPr kumimoji="0" lang="en-US" sz="1800" b="0" i="0" u="none" strike="noStrike" kern="1200" cap="none" spc="0" normalizeH="0" baseline="0" noProof="0" dirty="0">
                <a:ln>
                  <a:noFill/>
                </a:ln>
                <a:solidFill>
                  <a:srgbClr val="000000"/>
                </a:solidFill>
                <a:effectLst/>
                <a:uLnTx/>
                <a:uFillTx/>
                <a:latin typeface="Acumin Pro"/>
                <a:ea typeface="+mn-ea"/>
                <a:cs typeface="Arial"/>
              </a:rPr>
              <a:t>  This event provides information to new employees concerning CSSAC and MaPSAC, campus activities, links to resources, and fun facts about Purdue.  Held in collaboration with MaPSAC.</a:t>
            </a:r>
          </a:p>
          <a:p>
            <a:pPr marL="228600" marR="0" lvl="0" indent="-228600" algn="l" defTabSz="457200" rtl="0" eaLnBrk="1" fontAlgn="auto" latinLnBrk="0" hangingPunct="1">
              <a:lnSpc>
                <a:spcPct val="100000"/>
              </a:lnSpc>
              <a:spcBef>
                <a:spcPts val="0"/>
              </a:spcBef>
              <a:spcAft>
                <a:spcPts val="0"/>
              </a:spcAft>
              <a:buClrTx/>
              <a:buSzTx/>
              <a:buFont typeface=""/>
              <a:buChar char="•"/>
              <a:tabLst/>
              <a:defRPr/>
            </a:pPr>
            <a:endParaRPr kumimoji="0" lang="en-US" sz="1800" b="1" i="0" u="sng" strike="noStrike" kern="1200" cap="none" spc="0" normalizeH="0" baseline="0" noProof="0" dirty="0">
              <a:ln>
                <a:noFill/>
              </a:ln>
              <a:solidFill>
                <a:srgbClr val="000000"/>
              </a:solidFill>
              <a:effectLst/>
              <a:uLnTx/>
              <a:uFillTx/>
              <a:latin typeface="Acumin Pro"/>
              <a:ea typeface="+mn-ea"/>
              <a:cs typeface="Arial"/>
            </a:endParaRPr>
          </a:p>
          <a:p>
            <a:pPr marL="228600" marR="0" lvl="0" indent="-228600" algn="l" defTabSz="457200" rtl="0" eaLnBrk="1" fontAlgn="auto" latinLnBrk="0" hangingPunct="1">
              <a:lnSpc>
                <a:spcPct val="100000"/>
              </a:lnSpc>
              <a:spcBef>
                <a:spcPts val="0"/>
              </a:spcBef>
              <a:spcAft>
                <a:spcPts val="0"/>
              </a:spcAft>
              <a:buClrTx/>
              <a:buSzTx/>
              <a:buFont typeface=""/>
              <a:buChar char="•"/>
              <a:tabLst/>
              <a:defRPr/>
            </a:pPr>
            <a:r>
              <a:rPr kumimoji="0" lang="en-US" sz="1800" b="1" i="0" u="sng" strike="noStrike" kern="1200" cap="none" spc="0" normalizeH="0" baseline="0" noProof="0" dirty="0">
                <a:ln>
                  <a:noFill/>
                </a:ln>
                <a:solidFill>
                  <a:srgbClr val="000000"/>
                </a:solidFill>
                <a:effectLst/>
                <a:uLnTx/>
                <a:uFillTx/>
                <a:latin typeface="Acumin Pro"/>
                <a:ea typeface="+mn-ea"/>
                <a:cs typeface="Arial"/>
              </a:rPr>
              <a:t>Employee and Dependent Grant:</a:t>
            </a:r>
            <a:r>
              <a:rPr kumimoji="0" lang="en-US" sz="1800" b="0" i="0" u="none" strike="noStrike" kern="1200" cap="none" spc="0" normalizeH="0" baseline="0" noProof="0" dirty="0">
                <a:ln>
                  <a:noFill/>
                </a:ln>
                <a:solidFill>
                  <a:srgbClr val="000000"/>
                </a:solidFill>
                <a:effectLst/>
                <a:uLnTx/>
                <a:uFillTx/>
                <a:latin typeface="Acumin Pro"/>
                <a:ea typeface="+mn-ea"/>
                <a:cs typeface="Arial"/>
              </a:rPr>
              <a:t>  To date, distributed more than $431,029 to employees and their dependents in grant monies.</a:t>
            </a:r>
          </a:p>
          <a:p>
            <a:pPr marL="228600" marR="0" lvl="0" indent="-228600" algn="l" defTabSz="457200" rtl="0" eaLnBrk="1" fontAlgn="auto" latinLnBrk="0" hangingPunct="1">
              <a:lnSpc>
                <a:spcPct val="100000"/>
              </a:lnSpc>
              <a:spcBef>
                <a:spcPts val="0"/>
              </a:spcBef>
              <a:spcAft>
                <a:spcPts val="0"/>
              </a:spcAft>
              <a:buClrTx/>
              <a:buSzTx/>
              <a:buFont typeface=""/>
              <a:buChar char="•"/>
              <a:tabLst/>
              <a:defRPr/>
            </a:pPr>
            <a:endParaRPr kumimoji="0" lang="en-US" sz="1800" b="1" i="0" u="sng" strike="noStrike" kern="1200" cap="none" spc="0" normalizeH="0" baseline="0" noProof="0" dirty="0">
              <a:ln>
                <a:noFill/>
              </a:ln>
              <a:solidFill>
                <a:srgbClr val="000000"/>
              </a:solidFill>
              <a:effectLst/>
              <a:uLnTx/>
              <a:uFillTx/>
              <a:latin typeface="Acumin Pro"/>
              <a:ea typeface="+mn-ea"/>
              <a:cs typeface="Arial"/>
            </a:endParaRPr>
          </a:p>
          <a:p>
            <a:pPr marL="228600" marR="0" lvl="0" indent="-228600" algn="l" defTabSz="457200" rtl="0" eaLnBrk="1" fontAlgn="auto" latinLnBrk="0" hangingPunct="1">
              <a:lnSpc>
                <a:spcPct val="100000"/>
              </a:lnSpc>
              <a:spcBef>
                <a:spcPts val="0"/>
              </a:spcBef>
              <a:spcAft>
                <a:spcPts val="0"/>
              </a:spcAft>
              <a:buClrTx/>
              <a:buSzTx/>
              <a:buFont typeface=""/>
              <a:buChar char="•"/>
              <a:tabLst/>
              <a:defRPr/>
            </a:pPr>
            <a:r>
              <a:rPr kumimoji="0" lang="en-US" sz="1800" b="1" i="0" u="sng" strike="noStrike" kern="1200" cap="none" spc="0" normalizeH="0" baseline="0" noProof="0" dirty="0">
                <a:ln>
                  <a:noFill/>
                </a:ln>
                <a:solidFill>
                  <a:srgbClr val="000000"/>
                </a:solidFill>
                <a:effectLst/>
                <a:uLnTx/>
                <a:uFillTx/>
                <a:latin typeface="Acumin Pro"/>
                <a:ea typeface="+mn-ea"/>
                <a:cs typeface="Arial"/>
              </a:rPr>
              <a:t>Sick Leave:</a:t>
            </a:r>
            <a:r>
              <a:rPr kumimoji="0" lang="en-US" sz="1800" b="0" i="0" u="none" strike="noStrike" kern="1200" cap="none" spc="0" normalizeH="0" baseline="0" noProof="0" dirty="0">
                <a:ln>
                  <a:noFill/>
                </a:ln>
                <a:solidFill>
                  <a:srgbClr val="000000"/>
                </a:solidFill>
                <a:effectLst/>
                <a:uLnTx/>
                <a:uFillTx/>
                <a:latin typeface="Acumin Pro"/>
                <a:ea typeface="+mn-ea"/>
                <a:cs typeface="Arial"/>
              </a:rPr>
              <a:t>  Removed the 1,000-hour cap on sick leave conversion upon retirement.</a:t>
            </a:r>
            <a:endParaRPr kumimoji="0" lang="en-US" sz="1800" b="0" i="0" u="none" strike="noStrike" kern="1200" cap="none" spc="0" normalizeH="0" baseline="0" noProof="0" dirty="0">
              <a:ln>
                <a:noFill/>
              </a:ln>
              <a:solidFill>
                <a:srgbClr val="000000"/>
              </a:solidFill>
              <a:effectLst/>
              <a:uLnTx/>
              <a:uFillTx/>
              <a:latin typeface="Acumin Pro"/>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0000"/>
              </a:solidFill>
              <a:effectLst/>
              <a:uLnTx/>
              <a:uFillTx/>
              <a:latin typeface="Acumin Pro"/>
              <a:ea typeface="+mn-ea"/>
              <a:cs typeface="Arial"/>
            </a:endParaRPr>
          </a:p>
          <a:p>
            <a:pPr marL="228600" marR="0" lvl="0" indent="-228600" algn="l" defTabSz="457200" rtl="0" eaLnBrk="1" fontAlgn="auto" latinLnBrk="0" hangingPunct="1">
              <a:lnSpc>
                <a:spcPct val="100000"/>
              </a:lnSpc>
              <a:spcBef>
                <a:spcPts val="0"/>
              </a:spcBef>
              <a:spcAft>
                <a:spcPts val="0"/>
              </a:spcAft>
              <a:buClrTx/>
              <a:buSzTx/>
              <a:buFont typeface=""/>
              <a:buChar char="•"/>
              <a:tabLst/>
              <a:defRPr/>
            </a:pPr>
            <a:r>
              <a:rPr kumimoji="0" lang="en-US" sz="1800" b="1" i="0" u="sng" strike="noStrike" kern="1200" cap="none" spc="0" normalizeH="0" baseline="0" noProof="0" dirty="0">
                <a:ln>
                  <a:noFill/>
                </a:ln>
                <a:solidFill>
                  <a:srgbClr val="000000"/>
                </a:solidFill>
                <a:effectLst/>
                <a:uLnTx/>
                <a:uFillTx/>
                <a:latin typeface="Acumin Pro"/>
                <a:ea typeface="+mn-ea"/>
                <a:cs typeface="Arial"/>
              </a:rPr>
              <a:t>Staff Award and Staff Memorial:</a:t>
            </a:r>
            <a:r>
              <a:rPr kumimoji="0" lang="en-US" sz="1800" b="0" i="0" u="none" strike="noStrike" kern="1200" cap="none" spc="0" normalizeH="0" baseline="0" noProof="0" dirty="0">
                <a:ln>
                  <a:noFill/>
                </a:ln>
                <a:solidFill>
                  <a:srgbClr val="000000"/>
                </a:solidFill>
                <a:effectLst/>
                <a:uLnTx/>
                <a:uFillTx/>
                <a:latin typeface="Acumin Pro"/>
                <a:ea typeface="+mn-ea"/>
                <a:cs typeface="Arial"/>
              </a:rPr>
              <a:t>  Created the Staff Awards and Staff Memorial in conjunction with MaPSAC.</a:t>
            </a:r>
            <a:endParaRPr kumimoji="0" lang="en-US" sz="1800" b="1" i="0" u="sng" strike="noStrike" kern="1200" cap="none" spc="0" normalizeH="0" baseline="0" noProof="0" dirty="0">
              <a:ln>
                <a:noFill/>
              </a:ln>
              <a:solidFill>
                <a:srgbClr val="000000"/>
              </a:solidFill>
              <a:effectLst/>
              <a:uLnTx/>
              <a:uFillTx/>
              <a:latin typeface="Acumin Pro"/>
              <a:ea typeface="+mn-ea"/>
              <a:cs typeface="Arial"/>
            </a:endParaRPr>
          </a:p>
          <a:p>
            <a:pPr marL="228600" marR="0" lvl="0" indent="-228600" algn="l" defTabSz="457200" rtl="0" eaLnBrk="1" fontAlgn="auto" latinLnBrk="0" hangingPunct="1">
              <a:lnSpc>
                <a:spcPct val="100000"/>
              </a:lnSpc>
              <a:spcBef>
                <a:spcPts val="0"/>
              </a:spcBef>
              <a:spcAft>
                <a:spcPts val="0"/>
              </a:spcAft>
              <a:buClrTx/>
              <a:buSzTx/>
              <a:buFont typeface=""/>
              <a:buChar char="•"/>
              <a:tabLst/>
              <a:defRPr/>
            </a:pPr>
            <a:endParaRPr kumimoji="0" lang="en-US" sz="1800" b="0" i="0" u="none" strike="noStrike" kern="1200" cap="none" spc="0" normalizeH="0" baseline="0" noProof="0" dirty="0">
              <a:ln>
                <a:noFill/>
              </a:ln>
              <a:solidFill>
                <a:srgbClr val="000000"/>
              </a:solidFill>
              <a:effectLst/>
              <a:uLnTx/>
              <a:uFillTx/>
              <a:latin typeface="Acumin Pro"/>
              <a:ea typeface="+mn-ea"/>
              <a:cs typeface="Arial"/>
            </a:endParaRPr>
          </a:p>
          <a:p>
            <a:pPr marL="228600" marR="0" lvl="0" indent="-228600" algn="l" defTabSz="457200" rtl="0" eaLnBrk="1" fontAlgn="auto" latinLnBrk="0" hangingPunct="1">
              <a:lnSpc>
                <a:spcPct val="100000"/>
              </a:lnSpc>
              <a:spcBef>
                <a:spcPts val="0"/>
              </a:spcBef>
              <a:spcAft>
                <a:spcPts val="0"/>
              </a:spcAft>
              <a:buClrTx/>
              <a:buSzTx/>
              <a:buFont typeface=""/>
              <a:buChar char="•"/>
              <a:tabLst/>
              <a:defRPr/>
            </a:pPr>
            <a:endParaRPr kumimoji="0" lang="en-US" sz="1800" b="0" i="0" u="none" strike="noStrike" kern="1200" cap="none" spc="0" normalizeH="0" baseline="0" noProof="0" dirty="0">
              <a:ln>
                <a:noFill/>
              </a:ln>
              <a:solidFill>
                <a:srgbClr val="000000"/>
              </a:solidFill>
              <a:effectLst/>
              <a:uLnTx/>
              <a:uFillTx/>
              <a:latin typeface="Acumin Pro"/>
              <a:ea typeface="+mn-ea"/>
              <a:cs typeface="Arial"/>
            </a:endParaRPr>
          </a:p>
          <a:p>
            <a:pPr marL="228600" marR="0" lvl="0" indent="-228600" algn="l" defTabSz="457200" rtl="0" eaLnBrk="1" fontAlgn="auto" latinLnBrk="0" hangingPunct="1">
              <a:lnSpc>
                <a:spcPct val="100000"/>
              </a:lnSpc>
              <a:spcBef>
                <a:spcPts val="0"/>
              </a:spcBef>
              <a:spcAft>
                <a:spcPts val="0"/>
              </a:spcAft>
              <a:buClrTx/>
              <a:buSzTx/>
              <a:buFont typeface=""/>
              <a:buChar char="•"/>
              <a:tabLst/>
              <a:defRPr/>
            </a:pPr>
            <a:endParaRPr kumimoji="0" lang="en-US" sz="1800" b="0" i="0" u="none" strike="noStrike" kern="1200" cap="none" spc="0" normalizeH="0" baseline="0" noProof="0" dirty="0">
              <a:ln>
                <a:noFill/>
              </a:ln>
              <a:solidFill>
                <a:srgbClr val="000000"/>
              </a:solidFill>
              <a:effectLst/>
              <a:uLnTx/>
              <a:uFillTx/>
              <a:latin typeface="Acumin Pro"/>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cumin Pro"/>
                <a:ea typeface="+mn-ea"/>
                <a:cs typeface="Segoe UI"/>
              </a:rPr>
              <a:t>​</a:t>
            </a:r>
          </a:p>
        </p:txBody>
      </p:sp>
      <p:sp>
        <p:nvSpPr>
          <p:cNvPr id="5" name="Date Placeholder 4">
            <a:extLst>
              <a:ext uri="{FF2B5EF4-FFF2-40B4-BE49-F238E27FC236}">
                <a16:creationId xmlns:a16="http://schemas.microsoft.com/office/drawing/2014/main" id="{D847002D-F836-0EE6-C272-CCB715EFF031}"/>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6/19/2026</a:t>
            </a:fld>
            <a:endParaRPr kumimoji="0" lang="en-US" sz="1000" b="0" i="0" u="none" strike="noStrike" kern="1200" cap="none" spc="0" normalizeH="0" baseline="0" noProof="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Placeholder 5">
            <a:extLst>
              <a:ext uri="{FF2B5EF4-FFF2-40B4-BE49-F238E27FC236}">
                <a16:creationId xmlns:a16="http://schemas.microsoft.com/office/drawing/2014/main" id="{F71A9B44-4D7B-292B-9D40-0B8B4042FE16}"/>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202569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D0BA0-1E5E-3DB8-64AA-1E8C079BC7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EB4B1-78BE-0713-B17D-4107014069C0}"/>
              </a:ext>
            </a:extLst>
          </p:cNvPr>
          <p:cNvSpPr>
            <a:spLocks noGrp="1"/>
          </p:cNvSpPr>
          <p:nvPr>
            <p:ph type="ctrTitle"/>
          </p:nvPr>
        </p:nvSpPr>
        <p:spPr>
          <a:xfrm>
            <a:off x="1043554" y="333817"/>
            <a:ext cx="9234309" cy="553998"/>
          </a:xfrm>
        </p:spPr>
        <p:txBody>
          <a:bodyPr/>
          <a:lstStyle/>
          <a:p>
            <a:r>
              <a:rPr lang="en-US">
                <a:latin typeface="Acumin Pro Semibold"/>
              </a:rPr>
              <a:t>Executive Team &amp; Contact Information</a:t>
            </a:r>
            <a:r>
              <a:rPr lang="en-US" sz="4000" b="0" i="0" dirty="0">
                <a:latin typeface="Franklin Gothic Medium Cond"/>
              </a:rPr>
              <a:t> </a:t>
            </a:r>
            <a:endParaRPr lang="en-US" sz="4000"/>
          </a:p>
        </p:txBody>
      </p:sp>
      <p:sp>
        <p:nvSpPr>
          <p:cNvPr id="3" name="TextBox 2">
            <a:extLst>
              <a:ext uri="{FF2B5EF4-FFF2-40B4-BE49-F238E27FC236}">
                <a16:creationId xmlns:a16="http://schemas.microsoft.com/office/drawing/2014/main" id="{8885C0F3-FB5A-D4F2-8B19-7A8CE18A3CDC}"/>
              </a:ext>
            </a:extLst>
          </p:cNvPr>
          <p:cNvSpPr txBox="1"/>
          <p:nvPr/>
        </p:nvSpPr>
        <p:spPr>
          <a:xfrm>
            <a:off x="473834" y="1517756"/>
            <a:ext cx="10363199" cy="55020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lnSpc>
                <a:spcPct val="90000"/>
              </a:lnSpc>
              <a:spcBef>
                <a:spcPts val="1000"/>
              </a:spcBef>
              <a:defRPr/>
            </a:pPr>
            <a:r>
              <a:rPr lang="en-US" b="1">
                <a:solidFill>
                  <a:srgbClr val="000000"/>
                </a:solidFill>
                <a:ea typeface="+mn-lt"/>
                <a:cs typeface="+mn-lt"/>
              </a:rPr>
              <a:t>Kaylee Gad</a:t>
            </a:r>
          </a:p>
          <a:p>
            <a:pPr algn="ctr" defTabSz="457200">
              <a:lnSpc>
                <a:spcPct val="90000"/>
              </a:lnSpc>
              <a:spcBef>
                <a:spcPts val="1000"/>
              </a:spcBef>
              <a:defRPr/>
            </a:pPr>
            <a:r>
              <a:rPr lang="en-US">
                <a:solidFill>
                  <a:srgbClr val="000000"/>
                </a:solidFill>
                <a:ea typeface="+mn-lt"/>
                <a:cs typeface="+mn-lt"/>
              </a:rPr>
              <a:t>Executive Subcommittee Chair</a:t>
            </a:r>
          </a:p>
          <a:p>
            <a:pPr algn="ctr" defTabSz="457200">
              <a:lnSpc>
                <a:spcPct val="90000"/>
              </a:lnSpc>
              <a:spcBef>
                <a:spcPts val="1000"/>
              </a:spcBef>
              <a:defRPr/>
            </a:pPr>
            <a:r>
              <a:rPr lang="en-US">
                <a:solidFill>
                  <a:srgbClr val="000000"/>
                </a:solidFill>
                <a:ea typeface="+mn-lt"/>
                <a:cs typeface="+mn-lt"/>
              </a:rPr>
              <a:t>Kdgad@purdue.edu</a:t>
            </a:r>
            <a:endParaRPr lang="en-US" dirty="0">
              <a:solidFill>
                <a:srgbClr val="000000"/>
              </a:solidFill>
              <a:ea typeface="+mn-lt"/>
              <a:cs typeface="+mn-lt"/>
            </a:endParaRPr>
          </a:p>
          <a:p>
            <a:pPr algn="ctr" defTabSz="457200">
              <a:lnSpc>
                <a:spcPct val="90000"/>
              </a:lnSpc>
              <a:spcBef>
                <a:spcPts val="1000"/>
              </a:spcBef>
              <a:defRPr/>
            </a:pPr>
            <a:endParaRPr lang="en-US" dirty="0">
              <a:solidFill>
                <a:srgbClr val="000000"/>
              </a:solidFill>
              <a:latin typeface="Acumin Pro Semibold"/>
              <a:cs typeface="Arial"/>
            </a:endParaRPr>
          </a:p>
          <a:p>
            <a:pPr algn="ctr" defTabSz="457200">
              <a:lnSpc>
                <a:spcPct val="90000"/>
              </a:lnSpc>
              <a:spcBef>
                <a:spcPts val="1000"/>
              </a:spcBef>
              <a:defRPr/>
            </a:pPr>
            <a:r>
              <a:rPr lang="en-US" b="1">
                <a:solidFill>
                  <a:srgbClr val="000000"/>
                </a:solidFill>
                <a:latin typeface="Acumin Pro Semibold"/>
                <a:cs typeface="Arial"/>
              </a:rPr>
              <a:t>Taryn Adams</a:t>
            </a:r>
            <a:endParaRPr lang="en-US" sz="1800" b="1" i="0" strike="noStrike" kern="1200" cap="none" spc="0" normalizeH="0" baseline="0" noProof="0">
              <a:ln>
                <a:noFill/>
              </a:ln>
              <a:solidFill>
                <a:srgbClr val="000000"/>
              </a:solidFill>
              <a:effectLst/>
              <a:uLnTx/>
              <a:uFillTx/>
              <a:latin typeface="Acumin Pro Semibold"/>
            </a:endParaRPr>
          </a:p>
          <a:p>
            <a:pPr algn="ctr" defTabSz="457200">
              <a:lnSpc>
                <a:spcPct val="90000"/>
              </a:lnSpc>
              <a:spcBef>
                <a:spcPts val="1000"/>
              </a:spcBef>
              <a:defRPr/>
            </a:pPr>
            <a:r>
              <a:rPr lang="en-US" dirty="0">
                <a:solidFill>
                  <a:srgbClr val="000000"/>
                </a:solidFill>
                <a:latin typeface="Acumin Pro Semibold"/>
                <a:cs typeface="Arial"/>
              </a:rPr>
              <a:t>Executive Subcommittee </a:t>
            </a:r>
            <a:r>
              <a:rPr lang="en-US">
                <a:solidFill>
                  <a:srgbClr val="000000"/>
                </a:solidFill>
                <a:latin typeface="Acumin Pro Semibold"/>
                <a:cs typeface="Arial"/>
              </a:rPr>
              <a:t>Vice-chair</a:t>
            </a:r>
            <a:endParaRPr lang="en-US" sz="1800" b="0" i="0" strike="noStrike" kern="1200" cap="none" spc="0" normalizeH="0" baseline="0" noProof="0" dirty="0">
              <a:ln>
                <a:noFill/>
              </a:ln>
              <a:solidFill>
                <a:srgbClr val="000000"/>
              </a:solidFill>
              <a:effectLst/>
              <a:uLnTx/>
              <a:uFillTx/>
              <a:latin typeface="Acumin Pro Semibold"/>
              <a:cs typeface="Arial"/>
            </a:endParaRPr>
          </a:p>
          <a:p>
            <a:pPr algn="ctr" defTabSz="457200">
              <a:lnSpc>
                <a:spcPct val="90000"/>
              </a:lnSpc>
              <a:spcBef>
                <a:spcPts val="1000"/>
              </a:spcBef>
              <a:defRPr/>
            </a:pPr>
            <a:r>
              <a:rPr lang="en-US">
                <a:solidFill>
                  <a:srgbClr val="000000"/>
                </a:solidFill>
                <a:ea typeface="+mn-lt"/>
                <a:cs typeface="+mn-lt"/>
              </a:rPr>
              <a:t>adams668@purdue</a:t>
            </a:r>
            <a:r>
              <a:rPr kumimoji="0" lang="en-US" sz="1800" b="0" i="0" strike="noStrike" kern="1200" cap="none" spc="0" normalizeH="0" baseline="0" noProof="0">
                <a:ln>
                  <a:noFill/>
                </a:ln>
                <a:solidFill>
                  <a:srgbClr val="000000"/>
                </a:solidFill>
                <a:effectLst/>
                <a:uLnTx/>
                <a:uFillTx/>
                <a:ea typeface="+mn-lt"/>
                <a:cs typeface="+mn-lt"/>
              </a:rPr>
              <a:t>.</a:t>
            </a:r>
            <a:r>
              <a:rPr lang="en-US">
                <a:solidFill>
                  <a:srgbClr val="000000"/>
                </a:solidFill>
                <a:ea typeface="+mn-lt"/>
                <a:cs typeface="+mn-lt"/>
              </a:rPr>
              <a:t>edu</a:t>
            </a:r>
            <a:r>
              <a:rPr lang="en-US" dirty="0">
                <a:solidFill>
                  <a:srgbClr val="000000"/>
                </a:solidFill>
                <a:latin typeface="Acumin Pro Semibold"/>
                <a:cs typeface="Arial"/>
              </a:rPr>
              <a:t> </a:t>
            </a:r>
            <a:endParaRPr lang="en-US" dirty="0"/>
          </a:p>
          <a:p>
            <a:pPr marR="0" lvl="0" algn="ctr" defTabSz="457200">
              <a:lnSpc>
                <a:spcPct val="90000"/>
              </a:lnSpc>
              <a:spcBef>
                <a:spcPts val="1000"/>
              </a:spcBef>
              <a:spcAft>
                <a:spcPts val="0"/>
              </a:spcAft>
              <a:buClrTx/>
              <a:buSzTx/>
              <a:tabLst/>
              <a:defRPr/>
            </a:pPr>
            <a:endParaRPr lang="en-US" sz="1800" i="0" strike="noStrike" kern="1200" cap="none" spc="0" normalizeH="0" baseline="0" noProof="0" dirty="0">
              <a:ln>
                <a:noFill/>
              </a:ln>
              <a:solidFill>
                <a:srgbClr val="000000"/>
              </a:solidFill>
              <a:effectLst/>
              <a:uLnTx/>
              <a:uFillTx/>
              <a:latin typeface="Acumin Pro Semibold"/>
              <a:cs typeface="Arial"/>
            </a:endParaRPr>
          </a:p>
          <a:p>
            <a:pPr algn="ctr" defTabSz="457200">
              <a:lnSpc>
                <a:spcPct val="90000"/>
              </a:lnSpc>
              <a:spcBef>
                <a:spcPts val="1000"/>
              </a:spcBef>
              <a:defRPr/>
            </a:pPr>
            <a:r>
              <a:rPr lang="en-US" b="1">
                <a:solidFill>
                  <a:srgbClr val="000000"/>
                </a:solidFill>
                <a:latin typeface="Acumin Pro Semibold"/>
                <a:cs typeface="Arial"/>
              </a:rPr>
              <a:t>Madelyn Hodge</a:t>
            </a:r>
            <a:endParaRPr lang="en-US" sz="1800" b="1" i="0" strike="noStrike" kern="1200" cap="none" spc="0" normalizeH="0" baseline="0" noProof="0">
              <a:ln>
                <a:noFill/>
              </a:ln>
              <a:solidFill>
                <a:srgbClr val="000000"/>
              </a:solidFill>
              <a:effectLst/>
              <a:uLnTx/>
              <a:uFillTx/>
              <a:latin typeface="Acumin Pro Semibold"/>
            </a:endParaRPr>
          </a:p>
          <a:p>
            <a:pPr algn="ctr" defTabSz="457200">
              <a:lnSpc>
                <a:spcPct val="90000"/>
              </a:lnSpc>
              <a:spcBef>
                <a:spcPts val="1000"/>
              </a:spcBef>
              <a:defRPr/>
            </a:pPr>
            <a:r>
              <a:rPr lang="en-US">
                <a:solidFill>
                  <a:srgbClr val="000000"/>
                </a:solidFill>
                <a:latin typeface="Acumin Pro Semibold"/>
                <a:cs typeface="Arial"/>
              </a:rPr>
              <a:t>Executive Secretary</a:t>
            </a:r>
            <a:endParaRPr lang="en-US" sz="1800" b="0" i="0" strike="noStrike" kern="1200" cap="none" spc="0" normalizeH="0" baseline="0" noProof="0">
              <a:ln>
                <a:noFill/>
              </a:ln>
              <a:solidFill>
                <a:srgbClr val="000000"/>
              </a:solidFill>
              <a:effectLst/>
              <a:uLnTx/>
              <a:uFillTx/>
              <a:latin typeface="Acumin Pro Semibold"/>
              <a:cs typeface="Arial"/>
            </a:endParaRPr>
          </a:p>
          <a:p>
            <a:pPr algn="ctr" defTabSz="457200">
              <a:lnSpc>
                <a:spcPct val="90000"/>
              </a:lnSpc>
              <a:spcBef>
                <a:spcPts val="1000"/>
              </a:spcBef>
              <a:defRPr/>
            </a:pPr>
            <a:r>
              <a:rPr lang="en-US">
                <a:solidFill>
                  <a:srgbClr val="000000"/>
                </a:solidFill>
                <a:latin typeface="Acumin Pro Semibold"/>
                <a:cs typeface="Arial"/>
              </a:rPr>
              <a:t>Mfhodge@purdue.edu</a:t>
            </a:r>
            <a:endParaRPr lang="en-US" dirty="0">
              <a:solidFill>
                <a:srgbClr val="000000"/>
              </a:solidFill>
              <a:latin typeface="Acumin Pro Semibold"/>
              <a:cs typeface="Arial"/>
            </a:endParaRPr>
          </a:p>
          <a:p>
            <a:pPr defTabSz="457200">
              <a:defRPr/>
            </a:pPr>
            <a:endParaRPr lang="en-US" dirty="0">
              <a:solidFill>
                <a:srgbClr val="000000"/>
              </a:solidFill>
              <a:latin typeface="Acumin Pro Semibold"/>
              <a:cs typeface="Arial"/>
            </a:endParaRPr>
          </a:p>
          <a:p>
            <a:pPr marL="228600" marR="0" lvl="0" indent="-228600" algn="l" defTabSz="457200">
              <a:lnSpc>
                <a:spcPct val="100000"/>
              </a:lnSpc>
              <a:spcBef>
                <a:spcPts val="0"/>
              </a:spcBef>
              <a:spcAft>
                <a:spcPts val="0"/>
              </a:spcAft>
              <a:buClrTx/>
              <a:buSzTx/>
              <a:buFont typeface=""/>
              <a:buChar char="•"/>
              <a:tabLst/>
              <a:defRPr/>
            </a:pPr>
            <a:endParaRPr lang="en-US" sz="1800" i="0" strike="noStrike" kern="1200" cap="none" spc="0" normalizeH="0" baseline="0" noProof="0" dirty="0">
              <a:ln>
                <a:noFill/>
              </a:ln>
              <a:solidFill>
                <a:srgbClr val="000000"/>
              </a:solidFill>
              <a:effectLst/>
              <a:uLnTx/>
              <a:uFillTx/>
              <a:latin typeface="Acumin Pro"/>
              <a:cs typeface="Arial"/>
            </a:endParaRPr>
          </a:p>
          <a:p>
            <a:pPr marL="228600" marR="0" lvl="0" indent="-228600" algn="l" defTabSz="457200" rtl="0" eaLnBrk="1" fontAlgn="auto" latinLnBrk="0" hangingPunct="1">
              <a:lnSpc>
                <a:spcPct val="100000"/>
              </a:lnSpc>
              <a:spcBef>
                <a:spcPts val="0"/>
              </a:spcBef>
              <a:spcAft>
                <a:spcPts val="0"/>
              </a:spcAft>
              <a:buClrTx/>
              <a:buSzTx/>
              <a:buFont typeface=""/>
              <a:buChar char="•"/>
              <a:tabLst/>
              <a:defRPr/>
            </a:pPr>
            <a:endParaRPr kumimoji="0" lang="en-US" sz="1800" b="0" i="0" u="none" strike="noStrike" kern="1200" cap="none" spc="0" normalizeH="0" baseline="0" noProof="0" dirty="0">
              <a:ln>
                <a:noFill/>
              </a:ln>
              <a:solidFill>
                <a:srgbClr val="000000"/>
              </a:solidFill>
              <a:effectLst/>
              <a:uLnTx/>
              <a:uFillTx/>
              <a:latin typeface="Acumin Pro"/>
              <a:ea typeface="+mn-ea"/>
              <a:cs typeface="Arial"/>
            </a:endParaRPr>
          </a:p>
          <a:p>
            <a:pPr marL="228600" marR="0" lvl="0" indent="-228600" algn="l" defTabSz="457200" rtl="0" eaLnBrk="1" fontAlgn="auto" latinLnBrk="0" hangingPunct="1">
              <a:lnSpc>
                <a:spcPct val="100000"/>
              </a:lnSpc>
              <a:spcBef>
                <a:spcPts val="0"/>
              </a:spcBef>
              <a:spcAft>
                <a:spcPts val="0"/>
              </a:spcAft>
              <a:buClrTx/>
              <a:buSzTx/>
              <a:buFont typeface=""/>
              <a:buChar char="•"/>
              <a:tabLst/>
              <a:defRPr/>
            </a:pPr>
            <a:endParaRPr kumimoji="0" lang="en-US" sz="1800" b="0" i="0" u="none" strike="noStrike" kern="1200" cap="none" spc="0" normalizeH="0" baseline="0" noProof="0" dirty="0">
              <a:ln>
                <a:noFill/>
              </a:ln>
              <a:solidFill>
                <a:srgbClr val="000000"/>
              </a:solidFill>
              <a:effectLst/>
              <a:uLnTx/>
              <a:uFillTx/>
              <a:latin typeface="Acumin Pro"/>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cumin Pro"/>
                <a:ea typeface="+mn-ea"/>
                <a:cs typeface="Segoe UI"/>
              </a:rPr>
              <a:t>​</a:t>
            </a:r>
          </a:p>
        </p:txBody>
      </p:sp>
      <p:sp>
        <p:nvSpPr>
          <p:cNvPr id="5" name="Date Placeholder 4">
            <a:extLst>
              <a:ext uri="{FF2B5EF4-FFF2-40B4-BE49-F238E27FC236}">
                <a16:creationId xmlns:a16="http://schemas.microsoft.com/office/drawing/2014/main" id="{9673874C-53E0-FAAC-7293-F0A160E09189}"/>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6/19/2026</a:t>
            </a:fld>
            <a:endParaRPr kumimoji="0" lang="en-US" sz="1000" b="0" i="0" u="none" strike="noStrike" kern="1200" cap="none" spc="0" normalizeH="0" baseline="0" noProof="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Placeholder 5">
            <a:extLst>
              <a:ext uri="{FF2B5EF4-FFF2-40B4-BE49-F238E27FC236}">
                <a16:creationId xmlns:a16="http://schemas.microsoft.com/office/drawing/2014/main" id="{78359E63-0209-63F2-42DA-5655DCBC7F85}"/>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2959769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ED6F2-C5B2-E7B7-9C33-BCEFCCF06B71}"/>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A451E5C6-4B08-E0CC-FA7A-7D3D38E4E700}"/>
              </a:ext>
            </a:extLst>
          </p:cNvPr>
          <p:cNvSpPr>
            <a:spLocks noGrp="1"/>
          </p:cNvSpPr>
          <p:nvPr>
            <p:ph type="ctrTitle"/>
          </p:nvPr>
        </p:nvSpPr>
        <p:spPr>
          <a:xfrm>
            <a:off x="922495" y="116533"/>
            <a:ext cx="9785264" cy="1311751"/>
          </a:xfrm>
        </p:spPr>
        <p:txBody>
          <a:bodyPr/>
          <a:lstStyle/>
          <a:p>
            <a:pPr algn="ctr">
              <a:lnSpc>
                <a:spcPct val="90000"/>
              </a:lnSpc>
            </a:pPr>
            <a:br>
              <a:rPr lang="en-US" sz="4800" dirty="0"/>
            </a:br>
            <a:r>
              <a:rPr lang="en-US" sz="4800">
                <a:latin typeface="Acumin Pro ExtraCondensed"/>
                <a:cs typeface="Arial"/>
              </a:rPr>
              <a:t>How to Provide Feedback</a:t>
            </a:r>
            <a:endParaRPr lang="en-US" sz="4800" b="0" i="0">
              <a:latin typeface="Acumin Pro ExtraCondensed"/>
              <a:cs typeface="Arial"/>
            </a:endParaRPr>
          </a:p>
          <a:p>
            <a:br>
              <a:rPr lang="en-US" sz="4800" dirty="0">
                <a:latin typeface="Arial"/>
                <a:cs typeface="Arial"/>
              </a:rPr>
            </a:br>
            <a:br>
              <a:rPr lang="en-US" dirty="0"/>
            </a:br>
            <a:endParaRPr lang="en-US"/>
          </a:p>
        </p:txBody>
      </p:sp>
      <p:sp>
        <p:nvSpPr>
          <p:cNvPr id="3" name="TextBox 2">
            <a:extLst>
              <a:ext uri="{FF2B5EF4-FFF2-40B4-BE49-F238E27FC236}">
                <a16:creationId xmlns:a16="http://schemas.microsoft.com/office/drawing/2014/main" id="{0DD67CB4-4E35-DC1B-FB9D-C77732B33410}"/>
              </a:ext>
            </a:extLst>
          </p:cNvPr>
          <p:cNvSpPr txBox="1"/>
          <p:nvPr/>
        </p:nvSpPr>
        <p:spPr>
          <a:xfrm>
            <a:off x="922811" y="2222499"/>
            <a:ext cx="9153896" cy="2634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3326"/>
              </a:lnSpc>
            </a:pPr>
            <a:r>
              <a:rPr lang="en-US" sz="3200" b="1" i="0" u="none" strike="noStrike" baseline="0">
                <a:solidFill>
                  <a:srgbClr val="000000"/>
                </a:solidFill>
                <a:latin typeface="Acumin Pro ExtraCondensed"/>
              </a:rPr>
              <a:t>Questions or Concerns?</a:t>
            </a:r>
            <a:r>
              <a:rPr lang="en-US" sz="3200" b="0" i="0" u="none" strike="noStrike" baseline="0">
                <a:solidFill>
                  <a:srgbClr val="000000"/>
                </a:solidFill>
                <a:latin typeface="Acumin Pro ExtraCondensed"/>
              </a:rPr>
              <a:t>​</a:t>
            </a:r>
            <a:r>
              <a:rPr lang="en-US" sz="3200" b="0" i="0">
                <a:latin typeface="Acumin Pro ExtraCondensed"/>
              </a:rPr>
              <a:t>​</a:t>
            </a:r>
          </a:p>
          <a:p>
            <a:pPr>
              <a:lnSpc>
                <a:spcPts val="3326"/>
              </a:lnSpc>
            </a:pPr>
            <a:endParaRPr lang="en-US" sz="2800" dirty="0">
              <a:solidFill>
                <a:srgbClr val="000000"/>
              </a:solidFill>
              <a:latin typeface="Acumin Pro ExtraCondensed"/>
            </a:endParaRPr>
          </a:p>
          <a:p>
            <a:pPr algn="l">
              <a:lnSpc>
                <a:spcPts val="3326"/>
              </a:lnSpc>
            </a:pPr>
            <a:r>
              <a:rPr lang="en-US" sz="2800" b="0" i="0" u="none" strike="noStrike" baseline="0">
                <a:solidFill>
                  <a:srgbClr val="000000"/>
                </a:solidFill>
                <a:latin typeface="Acumin Pro ExtraCondensed"/>
              </a:rPr>
              <a:t>If you have feedback, concerns, or suggestions you would like to share please submit a Bridge form located on our website.​</a:t>
            </a:r>
            <a:r>
              <a:rPr lang="en-US" sz="2800" b="0" i="0">
                <a:latin typeface="Acumin Pro ExtraCondensed"/>
              </a:rPr>
              <a:t>​</a:t>
            </a:r>
            <a:endParaRPr lang="en-US">
              <a:latin typeface="Acumin Pro ExtraCondensed"/>
            </a:endParaRPr>
          </a:p>
          <a:p>
            <a:pPr algn="l" rtl="0">
              <a:lnSpc>
                <a:spcPts val="3326"/>
              </a:lnSpc>
            </a:pPr>
            <a:r>
              <a:rPr lang="en-US" sz="3200" b="0" i="0">
                <a:latin typeface="Acumin Pro ExtraCondensed"/>
              </a:rPr>
              <a:t>​</a:t>
            </a:r>
          </a:p>
          <a:p>
            <a:pPr algn="l" rtl="0">
              <a:lnSpc>
                <a:spcPts val="3326"/>
              </a:lnSpc>
            </a:pPr>
            <a:r>
              <a:rPr lang="en-US" sz="3200" b="0" i="0" u="sng" strike="noStrike" baseline="0" dirty="0">
                <a:solidFill>
                  <a:srgbClr val="000000"/>
                </a:solidFill>
                <a:latin typeface="Acumin Pro ExtraCondensed"/>
                <a:hlinkClick r:id="rId3"/>
              </a:rPr>
              <a:t>https://www.purdue.edu/cssac/Bridge/index.php</a:t>
            </a:r>
            <a:r>
              <a:rPr lang="en-US" sz="3200" b="0" i="0" u="none" strike="noStrike" baseline="0">
                <a:solidFill>
                  <a:srgbClr val="000000"/>
                </a:solidFill>
                <a:latin typeface="Acumin Pro ExtraCondensed"/>
              </a:rPr>
              <a:t> ​</a:t>
            </a:r>
            <a:r>
              <a:rPr lang="en-US" sz="3200" b="0" i="0">
                <a:latin typeface="Acumin Pro ExtraCondensed"/>
              </a:rPr>
              <a:t>​</a:t>
            </a:r>
            <a:endParaRPr lang="en-US">
              <a:latin typeface="Acumin Pro ExtraCondensed"/>
            </a:endParaRPr>
          </a:p>
        </p:txBody>
      </p:sp>
      <p:sp>
        <p:nvSpPr>
          <p:cNvPr id="4" name="Date">
            <a:extLst>
              <a:ext uri="{FF2B5EF4-FFF2-40B4-BE49-F238E27FC236}">
                <a16:creationId xmlns:a16="http://schemas.microsoft.com/office/drawing/2014/main" id="{C6378351-9604-44E1-17CE-94CC1E069680}"/>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9DC8E1-D369-0F48-9062-BB068AFD07CE}" type="datetime1">
              <a:rPr kumimoji="0" lang="en-US" sz="1000" b="0" i="0" u="none" strike="noStrike" kern="1200" cap="none" spc="0" normalizeH="0" baseline="0" noProof="0" smtClean="0">
                <a:ln>
                  <a:noFill/>
                </a:ln>
                <a:solidFill>
                  <a:srgbClr val="FFFFFF">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6/19/2026</a:t>
            </a:fld>
            <a:endParaRPr kumimoji="0" lang="en-US" sz="1000" b="0" i="0" u="none" strike="noStrike" kern="1200" cap="none" spc="0" normalizeH="0" baseline="0" noProof="0">
              <a:ln>
                <a:noFill/>
              </a:ln>
              <a:solidFill>
                <a:srgbClr val="FFFFFF">
                  <a:alpha val="70000"/>
                </a:srgbClr>
              </a:solidFill>
              <a:effectLst/>
              <a:uLnTx/>
              <a:uFillTx/>
              <a:latin typeface="Acumin Pro" panose="020B0504020202020204" pitchFamily="34" charset="77"/>
              <a:ea typeface="+mn-ea"/>
              <a:cs typeface="+mn-cs"/>
            </a:endParaRPr>
          </a:p>
        </p:txBody>
      </p:sp>
      <p:sp>
        <p:nvSpPr>
          <p:cNvPr id="5" name="Slide Number">
            <a:extLst>
              <a:ext uri="{FF2B5EF4-FFF2-40B4-BE49-F238E27FC236}">
                <a16:creationId xmlns:a16="http://schemas.microsoft.com/office/drawing/2014/main" id="{EC8A8991-400B-829E-9569-C34788A109C4}"/>
              </a:ext>
            </a:extLst>
          </p:cNvPr>
          <p:cNvSpPr>
            <a:spLocks noGrp="1"/>
          </p:cNvSpPr>
          <p:nvPr>
            <p:ph type="sldNum" sz="quarter" idx="12"/>
          </p:nvPr>
        </p:nvSpPr>
        <p:spPr>
          <a:xfrm>
            <a:off x="11213873" y="6181281"/>
            <a:ext cx="487680" cy="36576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FFFFFF"/>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a:ln>
                <a:noFill/>
              </a:ln>
              <a:solidFill>
                <a:srgbClr val="FFFFFF"/>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8531927"/>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Brand_Template_Gold_Theme_Wide_Screen_2.pptx" id="{79312AD8-AB1D-BE41-87BA-13411FCD6206}" vid="{977CCD2D-F0C3-D34E-BA2E-92BBCAAE8E4E}"/>
    </a:ext>
  </a:extLst>
</a:theme>
</file>

<file path=ppt/theme/theme2.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Master Template.potx" id="{7A2887B6-AF1A-E24D-8E9D-870BBF53B331}" vid="{56A60E50-7EF6-C244-B1D3-2D887417ED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4B3FF68FED0C4788FE4A85407EB72C" ma:contentTypeVersion="18" ma:contentTypeDescription="Create a new document." ma:contentTypeScope="" ma:versionID="2418e491716a8587db5863f94e5741a4">
  <xsd:schema xmlns:xsd="http://www.w3.org/2001/XMLSchema" xmlns:xs="http://www.w3.org/2001/XMLSchema" xmlns:p="http://schemas.microsoft.com/office/2006/metadata/properties" xmlns:ns3="522ec659-2671-4409-929d-66b8ed844df6" xmlns:ns4="fd05533e-7f93-4fd0-9104-e5cbe6e32a41" targetNamespace="http://schemas.microsoft.com/office/2006/metadata/properties" ma:root="true" ma:fieldsID="f960ec373fbde1e386779fe06df63f3c" ns3:_="" ns4:_="">
    <xsd:import namespace="522ec659-2671-4409-929d-66b8ed844df6"/>
    <xsd:import namespace="fd05533e-7f93-4fd0-9104-e5cbe6e32a4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2ec659-2671-4409-929d-66b8ed844d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05533e-7f93-4fd0-9104-e5cbe6e32a4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22ec659-2671-4409-929d-66b8ed844df6" xsi:nil="true"/>
  </documentManagement>
</p:properties>
</file>

<file path=customXml/itemProps1.xml><?xml version="1.0" encoding="utf-8"?>
<ds:datastoreItem xmlns:ds="http://schemas.openxmlformats.org/officeDocument/2006/customXml" ds:itemID="{EB255BBC-AF6C-48B6-8768-BE51AB385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2ec659-2671-4409-929d-66b8ed844df6"/>
    <ds:schemaRef ds:uri="fd05533e-7f93-4fd0-9104-e5cbe6e32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13A3C7-3DF7-4E73-934B-26F92FC042C9}">
  <ds:schemaRefs>
    <ds:schemaRef ds:uri="http://schemas.microsoft.com/sharepoint/v3/contenttype/forms"/>
  </ds:schemaRefs>
</ds:datastoreItem>
</file>

<file path=customXml/itemProps3.xml><?xml version="1.0" encoding="utf-8"?>
<ds:datastoreItem xmlns:ds="http://schemas.openxmlformats.org/officeDocument/2006/customXml" ds:itemID="{75F724BE-A942-44C0-B2A8-74ECA2220823}">
  <ds:schemaRefs>
    <ds:schemaRef ds:uri="http://schemas.openxmlformats.org/package/2006/metadata/core-properties"/>
    <ds:schemaRef ds:uri="http://purl.org/dc/terms/"/>
    <ds:schemaRef ds:uri="http://purl.org/dc/elements/1.1/"/>
    <ds:schemaRef ds:uri="http://schemas.microsoft.com/office/2006/metadata/properties"/>
    <ds:schemaRef ds:uri="http://schemas.microsoft.com/office/2006/documentManagement/types"/>
    <ds:schemaRef ds:uri="522ec659-2671-4409-929d-66b8ed844df6"/>
    <ds:schemaRef ds:uri="http://schemas.microsoft.com/office/infopath/2007/PartnerControls"/>
    <ds:schemaRef ds:uri="fd05533e-7f93-4fd0-9104-e5cbe6e32a41"/>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TotalTime>
  <Words>516</Words>
  <Application>Microsoft Office PowerPoint</Application>
  <PresentationFormat>Widescreen</PresentationFormat>
  <Paragraphs>86</Paragraphs>
  <Slides>6</Slides>
  <Notes>6</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6</vt:i4>
      </vt:variant>
    </vt:vector>
  </HeadingPairs>
  <TitlesOfParts>
    <vt:vector size="24" baseType="lpstr">
      <vt:lpstr>Acumin Pro</vt:lpstr>
      <vt:lpstr>Acumin Pro ExtraCondensed</vt:lpstr>
      <vt:lpstr>Acumin Pro ExtraCondensed Smbd</vt:lpstr>
      <vt:lpstr>Acumin Pro Medium</vt:lpstr>
      <vt:lpstr>Acumin Pro Semibold</vt:lpstr>
      <vt:lpstr>Acumin Pro SemiCondensed</vt:lpstr>
      <vt:lpstr>Aptos</vt:lpstr>
      <vt:lpstr>Arial</vt:lpstr>
      <vt:lpstr>Calibri</vt:lpstr>
      <vt:lpstr>Franklin Gothic Book</vt:lpstr>
      <vt:lpstr>Franklin Gothic Medium</vt:lpstr>
      <vt:lpstr>Franklin Gothic Medium Cond</vt:lpstr>
      <vt:lpstr>United Sans Cd Md</vt:lpstr>
      <vt:lpstr>United Sans Cond Medium</vt:lpstr>
      <vt:lpstr>United Sans Reg Medium</vt:lpstr>
      <vt:lpstr>Wingdings</vt:lpstr>
      <vt:lpstr>Purdue1</vt:lpstr>
      <vt:lpstr>Office Theme</vt:lpstr>
      <vt:lpstr> Campus Support Staff Advisory Committee (CSSAC)  </vt:lpstr>
      <vt:lpstr>Mission and Purpose</vt:lpstr>
      <vt:lpstr>CSSAC Subcommittees</vt:lpstr>
      <vt:lpstr>A Few of CSSAC’s Accomplishments</vt:lpstr>
      <vt:lpstr>Executive Team &amp; Contact Information </vt:lpstr>
      <vt:lpstr> How to Provide Feedback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Stephanie Renee Butram</dc:creator>
  <cp:lastModifiedBy>Rodney B McPhail</cp:lastModifiedBy>
  <cp:revision>161</cp:revision>
  <dcterms:created xsi:type="dcterms:W3CDTF">2025-10-27T19:17:14Z</dcterms:created>
  <dcterms:modified xsi:type="dcterms:W3CDTF">2026-06-19T19:12:48Z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0x0101007D4B3FF68FED0C4788FE4A85407EB72C</vt:lpwstr>
  </property>
</Properties>
</file>