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autoCompressPictures="0">
  <p:sldMasterIdLst>
    <p:sldMasterId id="2147483648" r:id="rId4"/>
  </p:sldMasterIdLst>
  <p:notesMasterIdLst>
    <p:notesMasterId r:id="rId21"/>
  </p:notesMasterIdLst>
  <p:sldIdLst>
    <p:sldId id="295" r:id="rId5"/>
    <p:sldId id="296" r:id="rId6"/>
    <p:sldId id="297" r:id="rId7"/>
    <p:sldId id="310" r:id="rId8"/>
    <p:sldId id="306" r:id="rId9"/>
    <p:sldId id="304" r:id="rId10"/>
    <p:sldId id="303" r:id="rId11"/>
    <p:sldId id="309" r:id="rId12"/>
    <p:sldId id="302" r:id="rId13"/>
    <p:sldId id="298" r:id="rId14"/>
    <p:sldId id="299" r:id="rId15"/>
    <p:sldId id="301" r:id="rId16"/>
    <p:sldId id="300" r:id="rId17"/>
    <p:sldId id="307" r:id="rId18"/>
    <p:sldId id="293" r:id="rId19"/>
    <p:sldId id="292" r:id="rId20"/>
  </p:sldIdLst>
  <p:sldSz cx="9144000" cy="6858000" type="screen4x3"/>
  <p:notesSz cx="6858000" cy="9144000"/>
  <p:embeddedFontLst>
    <p:embeddedFont>
      <p:font typeface="Acumin Pro" panose="020B0504020202020204" pitchFamily="34" charset="77"/>
      <p:regular r:id="rId22"/>
      <p:bold r:id="rId23"/>
      <p:italic r:id="rId24"/>
      <p:boldItalic r:id="rId25"/>
    </p:embeddedFont>
    <p:embeddedFont>
      <p:font typeface="Calibri" panose="020F0502020204030204" pitchFamily="34" charset="0"/>
      <p:regular r:id="rId26"/>
      <p:bold r:id="rId27"/>
      <p:italic r:id="rId28"/>
      <p:boldItalic r:id="rId29"/>
    </p:embeddedFont>
    <p:embeddedFont>
      <p:font typeface="Franklin Gothic Book" panose="020B0503020102020204" pitchFamily="34" charset="0"/>
      <p:regular r:id="rId30"/>
      <p:italic r:id="rId31"/>
    </p:embeddedFont>
    <p:embeddedFont>
      <p:font typeface="Franklin Gothic Medium" panose="020B0603020102020204" pitchFamily="34" charset="0"/>
      <p:regular r:id="rId32"/>
      <p:italic r:id="rId33"/>
    </p:embeddedFont>
    <p:embeddedFont>
      <p:font typeface="Franklin Gothic Medium Cond" panose="020B0606030402020204" pitchFamily="34" charset="0"/>
      <p:regular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80" userDrawn="1">
          <p15:clr>
            <a:srgbClr val="A4A3A4"/>
          </p15:clr>
        </p15:guide>
        <p15:guide id="2" pos="234"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26CE219-6CB4-4D82-2315-C217F06FFCCD}" name="Hiller, Kelly R" initials="HKR" userId="S::khiller@purdue.edu::b25b1487-7f5e-4b7f-a0b2-f8bcb0b1ea5a"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CFB991"/>
    <a:srgbClr val="DDB945"/>
    <a:srgbClr val="EBD99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430"/>
    <p:restoredTop sz="94513"/>
  </p:normalViewPr>
  <p:slideViewPr>
    <p:cSldViewPr snapToGrid="0">
      <p:cViewPr varScale="1">
        <p:scale>
          <a:sx n="99" d="100"/>
          <a:sy n="99" d="100"/>
        </p:scale>
        <p:origin x="176" y="624"/>
      </p:cViewPr>
      <p:guideLst>
        <p:guide orient="horz" pos="1080"/>
        <p:guide pos="23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5.fntdata"/><Relationship Id="rId39" Type="http://schemas.microsoft.com/office/2018/10/relationships/authors" Target="authors.xml"/><Relationship Id="rId21" Type="http://schemas.openxmlformats.org/officeDocument/2006/relationships/notesMaster" Target="notesMasters/notesMaster1.xml"/><Relationship Id="rId34" Type="http://schemas.openxmlformats.org/officeDocument/2006/relationships/font" Target="fonts/font13.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10.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E52D-3942-B38B-B8CB81F7818C}"/>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E52D-3942-B38B-B8CB81F7818C}"/>
            </c:ext>
          </c:extLst>
        </c:ser>
        <c:ser>
          <c:idx val="2"/>
          <c:order val="2"/>
          <c:tx>
            <c:strRef>
              <c:f>Sheet1!$D$1</c:f>
              <c:strCache>
                <c:ptCount val="1"/>
                <c:pt idx="0">
                  <c:v>Series 3</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E52D-3942-B38B-B8CB81F7818C}"/>
            </c:ext>
          </c:extLst>
        </c:ser>
        <c:dLbls>
          <c:showLegendKey val="0"/>
          <c:showVal val="0"/>
          <c:showCatName val="0"/>
          <c:showSerName val="0"/>
          <c:showPercent val="0"/>
          <c:showBubbleSize val="0"/>
        </c:dLbls>
        <c:gapWidth val="219"/>
        <c:overlap val="-27"/>
        <c:axId val="2110710784"/>
        <c:axId val="2102936080"/>
      </c:barChart>
      <c:catAx>
        <c:axId val="2110710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02936080"/>
        <c:crosses val="autoZero"/>
        <c:auto val="1"/>
        <c:lblAlgn val="ctr"/>
        <c:lblOffset val="100"/>
        <c:noMultiLvlLbl val="0"/>
      </c:catAx>
      <c:valAx>
        <c:axId val="2102936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1107107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Series 1</c:v>
                </c:pt>
              </c:strCache>
            </c:strRef>
          </c:tx>
          <c:spPr>
            <a:ln w="28575" cap="rnd">
              <a:solidFill>
                <a:schemeClr val="accent1"/>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32C4-EB4E-9BB6-D5B341FA3687}"/>
            </c:ext>
          </c:extLst>
        </c:ser>
        <c:ser>
          <c:idx val="1"/>
          <c:order val="1"/>
          <c:tx>
            <c:strRef>
              <c:f>Sheet1!$C$1</c:f>
              <c:strCache>
                <c:ptCount val="1"/>
                <c:pt idx="0">
                  <c:v>Series 2</c:v>
                </c:pt>
              </c:strCache>
            </c:strRef>
          </c:tx>
          <c:spPr>
            <a:ln w="28575" cap="rnd">
              <a:solidFill>
                <a:schemeClr val="accent2"/>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32C4-EB4E-9BB6-D5B341FA3687}"/>
            </c:ext>
          </c:extLst>
        </c:ser>
        <c:ser>
          <c:idx val="2"/>
          <c:order val="2"/>
          <c:tx>
            <c:strRef>
              <c:f>Sheet1!$D$1</c:f>
              <c:strCache>
                <c:ptCount val="1"/>
                <c:pt idx="0">
                  <c:v>Series 3</c:v>
                </c:pt>
              </c:strCache>
            </c:strRef>
          </c:tx>
          <c:spPr>
            <a:ln w="28575" cap="rnd">
              <a:solidFill>
                <a:schemeClr val="accent3"/>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32C4-EB4E-9BB6-D5B341FA3687}"/>
            </c:ext>
          </c:extLst>
        </c:ser>
        <c:dLbls>
          <c:showLegendKey val="0"/>
          <c:showVal val="0"/>
          <c:showCatName val="0"/>
          <c:showSerName val="0"/>
          <c:showPercent val="0"/>
          <c:showBubbleSize val="0"/>
        </c:dLbls>
        <c:smooth val="0"/>
        <c:axId val="2087821504"/>
        <c:axId val="2087823232"/>
      </c:lineChart>
      <c:catAx>
        <c:axId val="20878215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87823232"/>
        <c:crosses val="autoZero"/>
        <c:auto val="1"/>
        <c:lblAlgn val="ctr"/>
        <c:lblOffset val="100"/>
        <c:noMultiLvlLbl val="0"/>
      </c:catAx>
      <c:valAx>
        <c:axId val="20878232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878215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926CF7-48D8-2F46-AFC8-8A5D2298DFDD}" type="datetimeFigureOut">
              <a:rPr lang="en-US" smtClean="0"/>
              <a:t>9/11/23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7BF745-0557-B241-863F-056113C7032A}" type="slidenum">
              <a:rPr lang="en-US" smtClean="0"/>
              <a:t>‹#›</a:t>
            </a:fld>
            <a:endParaRPr lang="en-US"/>
          </a:p>
        </p:txBody>
      </p:sp>
    </p:spTree>
    <p:extLst>
      <p:ext uri="{BB962C8B-B14F-4D97-AF65-F5344CB8AC3E}">
        <p14:creationId xmlns:p14="http://schemas.microsoft.com/office/powerpoint/2010/main" val="31656743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7BF745-0557-B241-863F-056113C7032A}" type="slidenum">
              <a:rPr lang="en-US" smtClean="0"/>
              <a:t>15</a:t>
            </a:fld>
            <a:endParaRPr lang="en-US"/>
          </a:p>
        </p:txBody>
      </p:sp>
    </p:spTree>
    <p:extLst>
      <p:ext uri="{BB962C8B-B14F-4D97-AF65-F5344CB8AC3E}">
        <p14:creationId xmlns:p14="http://schemas.microsoft.com/office/powerpoint/2010/main" val="3392057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37BF745-0557-B241-863F-056113C7032A}" type="slidenum">
              <a:rPr lang="en-US" smtClean="0"/>
              <a:t>16</a:t>
            </a:fld>
            <a:endParaRPr lang="en-US"/>
          </a:p>
        </p:txBody>
      </p:sp>
    </p:spTree>
    <p:extLst>
      <p:ext uri="{BB962C8B-B14F-4D97-AF65-F5344CB8AC3E}">
        <p14:creationId xmlns:p14="http://schemas.microsoft.com/office/powerpoint/2010/main" val="17905938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Black">
    <p:bg>
      <p:bgPr>
        <a:solidFill>
          <a:schemeClr val="tx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1870E27-202E-F717-3FB6-D69451DF1391}"/>
              </a:ext>
            </a:extLst>
          </p:cNvPr>
          <p:cNvSpPr>
            <a:spLocks noGrp="1"/>
          </p:cNvSpPr>
          <p:nvPr>
            <p:ph type="title" hasCustomPrompt="1"/>
          </p:nvPr>
        </p:nvSpPr>
        <p:spPr>
          <a:xfrm>
            <a:off x="767443" y="1812046"/>
            <a:ext cx="5822594" cy="719757"/>
          </a:xfrm>
        </p:spPr>
        <p:txBody>
          <a:bodyPr>
            <a:noAutofit/>
          </a:bodyPr>
          <a:lstStyle>
            <a:lvl1pPr>
              <a:defRPr sz="4500" cap="none">
                <a:solidFill>
                  <a:schemeClr val="accent1"/>
                </a:solidFill>
              </a:defRPr>
            </a:lvl1pPr>
          </a:lstStyle>
          <a:p>
            <a:r>
              <a:rPr lang="en-US" dirty="0"/>
              <a:t>Presentation Title</a:t>
            </a:r>
          </a:p>
        </p:txBody>
      </p:sp>
      <p:sp>
        <p:nvSpPr>
          <p:cNvPr id="9" name="Text Placeholder 8">
            <a:extLst>
              <a:ext uri="{FF2B5EF4-FFF2-40B4-BE49-F238E27FC236}">
                <a16:creationId xmlns:a16="http://schemas.microsoft.com/office/drawing/2014/main" id="{3F3E966E-ACAB-E285-70D0-66AC08DF1386}"/>
              </a:ext>
            </a:extLst>
          </p:cNvPr>
          <p:cNvSpPr>
            <a:spLocks noGrp="1"/>
          </p:cNvSpPr>
          <p:nvPr>
            <p:ph type="body" sz="quarter" idx="10" hasCustomPrompt="1"/>
          </p:nvPr>
        </p:nvSpPr>
        <p:spPr>
          <a:xfrm>
            <a:off x="767443" y="2629339"/>
            <a:ext cx="5822594" cy="449263"/>
          </a:xfrm>
        </p:spPr>
        <p:txBody>
          <a:bodyPr>
            <a:noAutofit/>
          </a:bodyPr>
          <a:lstStyle>
            <a:lvl1pPr marL="0" indent="0">
              <a:buFontTx/>
              <a:buNone/>
              <a:defRPr sz="2400" b="1">
                <a:solidFill>
                  <a:schemeClr val="bg1"/>
                </a:solidFill>
                <a:latin typeface="+mn-lt"/>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dirty="0"/>
              <a:t>Subtitle</a:t>
            </a:r>
          </a:p>
        </p:txBody>
      </p:sp>
      <p:sp>
        <p:nvSpPr>
          <p:cNvPr id="3" name="Text Placeholder 8">
            <a:extLst>
              <a:ext uri="{FF2B5EF4-FFF2-40B4-BE49-F238E27FC236}">
                <a16:creationId xmlns:a16="http://schemas.microsoft.com/office/drawing/2014/main" id="{76FFA1BC-72F9-9048-3E39-D300A3A6A52E}"/>
              </a:ext>
            </a:extLst>
          </p:cNvPr>
          <p:cNvSpPr>
            <a:spLocks noGrp="1"/>
          </p:cNvSpPr>
          <p:nvPr>
            <p:ph type="body" sz="quarter" idx="11" hasCustomPrompt="1"/>
          </p:nvPr>
        </p:nvSpPr>
        <p:spPr>
          <a:xfrm>
            <a:off x="767443" y="3173232"/>
            <a:ext cx="5822594" cy="449263"/>
          </a:xfrm>
        </p:spPr>
        <p:txBody>
          <a:bodyPr>
            <a:normAutofit/>
          </a:bodyPr>
          <a:lstStyle>
            <a:lvl1pPr marL="0" indent="0">
              <a:buFontTx/>
              <a:buNone/>
              <a:defRPr sz="1800">
                <a:solidFill>
                  <a:schemeClr val="bg1"/>
                </a:solidFill>
                <a:latin typeface="+mn-lt"/>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fld id="{C7124C19-F609-8C4C-8116-78E353E3E672}" type="datetime1">
              <a:rPr lang="en-US" smtClean="0"/>
              <a:t>3/29/23</a:t>
            </a:fld>
            <a:endParaRPr lang="en-US" dirty="0"/>
          </a:p>
        </p:txBody>
      </p:sp>
      <p:pic>
        <p:nvPicPr>
          <p:cNvPr id="2" name="Picture 1">
            <a:extLst>
              <a:ext uri="{FF2B5EF4-FFF2-40B4-BE49-F238E27FC236}">
                <a16:creationId xmlns:a16="http://schemas.microsoft.com/office/drawing/2014/main" id="{E5E8ED3C-5D89-13E6-6CF2-996E8E61808B}"/>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767443" y="5628192"/>
            <a:ext cx="2197285" cy="719756"/>
          </a:xfrm>
          <a:prstGeom prst="rect">
            <a:avLst/>
          </a:prstGeom>
        </p:spPr>
      </p:pic>
    </p:spTree>
    <p:extLst>
      <p:ext uri="{BB962C8B-B14F-4D97-AF65-F5344CB8AC3E}">
        <p14:creationId xmlns:p14="http://schemas.microsoft.com/office/powerpoint/2010/main" val="42145279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with Content - 3 Column">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390FE98-85CF-2DFA-C432-D19042AD59FF}"/>
              </a:ext>
            </a:extLst>
          </p:cNvPr>
          <p:cNvSpPr/>
          <p:nvPr userDrawn="1"/>
        </p:nvSpPr>
        <p:spPr>
          <a:xfrm>
            <a:off x="0" y="0"/>
            <a:ext cx="9144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D4C9742D-9D8E-3928-8B2A-C7202DA729E8}"/>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8" name="Content Placeholder 2">
            <a:extLst>
              <a:ext uri="{FF2B5EF4-FFF2-40B4-BE49-F238E27FC236}">
                <a16:creationId xmlns:a16="http://schemas.microsoft.com/office/drawing/2014/main" id="{2D59E3ED-7921-E7F3-A0A2-0467597EF7ED}"/>
              </a:ext>
            </a:extLst>
          </p:cNvPr>
          <p:cNvSpPr>
            <a:spLocks noGrp="1"/>
          </p:cNvSpPr>
          <p:nvPr>
            <p:ph idx="12"/>
          </p:nvPr>
        </p:nvSpPr>
        <p:spPr>
          <a:xfrm>
            <a:off x="351066" y="1543324"/>
            <a:ext cx="2630674" cy="4390338"/>
          </a:xfrm>
        </p:spPr>
        <p:txBody>
          <a:bodyPr>
            <a:normAutofit/>
          </a:bodyPr>
          <a:lstStyle>
            <a:lvl1pPr>
              <a:defRPr sz="2000"/>
            </a:lvl1pPr>
            <a:lvl2pPr>
              <a:defRPr sz="1800"/>
            </a:lvl2pPr>
            <a:lvl3pPr>
              <a:defRPr sz="1350"/>
            </a:lvl3pPr>
            <a:lvl4pPr>
              <a:defRPr sz="1125"/>
            </a:lvl4pPr>
            <a:lvl5pPr>
              <a:defRPr sz="105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p:txBody>
      </p:sp>
      <p:sp>
        <p:nvSpPr>
          <p:cNvPr id="11" name="Content Placeholder 2">
            <a:extLst>
              <a:ext uri="{FF2B5EF4-FFF2-40B4-BE49-F238E27FC236}">
                <a16:creationId xmlns:a16="http://schemas.microsoft.com/office/drawing/2014/main" id="{66D77F14-E88B-D0A5-6F63-E4DA45A7CD6B}"/>
              </a:ext>
            </a:extLst>
          </p:cNvPr>
          <p:cNvSpPr>
            <a:spLocks noGrp="1"/>
          </p:cNvSpPr>
          <p:nvPr>
            <p:ph idx="17"/>
          </p:nvPr>
        </p:nvSpPr>
        <p:spPr>
          <a:xfrm>
            <a:off x="3256663" y="1543324"/>
            <a:ext cx="2630674" cy="4390337"/>
          </a:xfrm>
        </p:spPr>
        <p:txBody>
          <a:bodyPr>
            <a:normAutofit/>
          </a:bodyPr>
          <a:lstStyle>
            <a:lvl1pPr>
              <a:defRPr sz="2000"/>
            </a:lvl1pPr>
            <a:lvl2pPr>
              <a:defRPr sz="1800"/>
            </a:lvl2pPr>
            <a:lvl3pPr>
              <a:defRPr sz="1350"/>
            </a:lvl3pPr>
            <a:lvl4pPr>
              <a:defRPr sz="1125"/>
            </a:lvl4pPr>
            <a:lvl5pPr>
              <a:defRPr sz="105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p:txBody>
      </p:sp>
      <p:sp>
        <p:nvSpPr>
          <p:cNvPr id="12" name="Content Placeholder 2">
            <a:extLst>
              <a:ext uri="{FF2B5EF4-FFF2-40B4-BE49-F238E27FC236}">
                <a16:creationId xmlns:a16="http://schemas.microsoft.com/office/drawing/2014/main" id="{5A95E987-1BAB-5DE6-3A52-75935C62985E}"/>
              </a:ext>
            </a:extLst>
          </p:cNvPr>
          <p:cNvSpPr>
            <a:spLocks noGrp="1"/>
          </p:cNvSpPr>
          <p:nvPr>
            <p:ph idx="18"/>
          </p:nvPr>
        </p:nvSpPr>
        <p:spPr>
          <a:xfrm>
            <a:off x="6182353" y="1543323"/>
            <a:ext cx="2630674" cy="4390337"/>
          </a:xfrm>
        </p:spPr>
        <p:txBody>
          <a:bodyPr>
            <a:normAutofit/>
          </a:bodyPr>
          <a:lstStyle>
            <a:lvl1pPr>
              <a:defRPr sz="2000"/>
            </a:lvl1pPr>
            <a:lvl2pPr>
              <a:defRPr sz="1800"/>
            </a:lvl2pPr>
            <a:lvl3pPr>
              <a:defRPr sz="1350"/>
            </a:lvl3pPr>
            <a:lvl4pPr>
              <a:defRPr sz="1125"/>
            </a:lvl4pPr>
            <a:lvl5pPr>
              <a:defRPr sz="105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p:txBody>
      </p:sp>
      <p:sp>
        <p:nvSpPr>
          <p:cNvPr id="13" name="Text Placeholder 13">
            <a:extLst>
              <a:ext uri="{FF2B5EF4-FFF2-40B4-BE49-F238E27FC236}">
                <a16:creationId xmlns:a16="http://schemas.microsoft.com/office/drawing/2014/main" id="{5CA31FF2-2F1A-7D0F-36B0-1773F6A9AB34}"/>
              </a:ext>
            </a:extLst>
          </p:cNvPr>
          <p:cNvSpPr>
            <a:spLocks noGrp="1"/>
          </p:cNvSpPr>
          <p:nvPr>
            <p:ph type="body" sz="quarter" idx="11" hasCustomPrompt="1"/>
          </p:nvPr>
        </p:nvSpPr>
        <p:spPr>
          <a:xfrm>
            <a:off x="342900" y="954291"/>
            <a:ext cx="84582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4" name="Footer Placeholder 3">
            <a:extLst>
              <a:ext uri="{FF2B5EF4-FFF2-40B4-BE49-F238E27FC236}">
                <a16:creationId xmlns:a16="http://schemas.microsoft.com/office/drawing/2014/main" id="{67E20F0F-7917-55BD-382B-A4E024108196}"/>
              </a:ext>
            </a:extLst>
          </p:cNvPr>
          <p:cNvSpPr>
            <a:spLocks noGrp="1"/>
          </p:cNvSpPr>
          <p:nvPr>
            <p:ph type="ftr" sz="quarter" idx="19"/>
          </p:nvPr>
        </p:nvSpPr>
        <p:spPr/>
        <p:txBody>
          <a:bodyPr/>
          <a:lstStyle/>
          <a:p>
            <a:pPr algn="r"/>
            <a:r>
              <a:rPr lang="en-US"/>
              <a:t>3/31/23            ‹#›</a:t>
            </a:r>
            <a:endParaRPr lang="en-US" dirty="0"/>
          </a:p>
        </p:txBody>
      </p:sp>
      <p:pic>
        <p:nvPicPr>
          <p:cNvPr id="3" name="Picture 2">
            <a:extLst>
              <a:ext uri="{FF2B5EF4-FFF2-40B4-BE49-F238E27FC236}">
                <a16:creationId xmlns:a16="http://schemas.microsoft.com/office/drawing/2014/main" id="{79B42E14-7C75-AB6B-3508-18082C7E6EF9}"/>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342690" y="6210198"/>
            <a:ext cx="1450336" cy="426311"/>
          </a:xfrm>
          <a:prstGeom prst="rect">
            <a:avLst/>
          </a:prstGeom>
        </p:spPr>
      </p:pic>
    </p:spTree>
    <p:extLst>
      <p:ext uri="{BB962C8B-B14F-4D97-AF65-F5344CB8AC3E}">
        <p14:creationId xmlns:p14="http://schemas.microsoft.com/office/powerpoint/2010/main" val="16817145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 with Copy - 2 Colum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13D63CA-DA12-8227-2188-EC987E278857}"/>
              </a:ext>
            </a:extLst>
          </p:cNvPr>
          <p:cNvSpPr/>
          <p:nvPr userDrawn="1"/>
        </p:nvSpPr>
        <p:spPr>
          <a:xfrm>
            <a:off x="0" y="0"/>
            <a:ext cx="9144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14" name="Text Placeholder 13">
            <a:extLst>
              <a:ext uri="{FF2B5EF4-FFF2-40B4-BE49-F238E27FC236}">
                <a16:creationId xmlns:a16="http://schemas.microsoft.com/office/drawing/2014/main" id="{EEA1DABA-769B-1407-1BFC-75930C1DE70F}"/>
              </a:ext>
            </a:extLst>
          </p:cNvPr>
          <p:cNvSpPr>
            <a:spLocks noGrp="1"/>
          </p:cNvSpPr>
          <p:nvPr>
            <p:ph type="body" sz="quarter" idx="11" hasCustomPrompt="1"/>
          </p:nvPr>
        </p:nvSpPr>
        <p:spPr>
          <a:xfrm>
            <a:off x="342900" y="954291"/>
            <a:ext cx="84582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13" name="Text Placeholder 11">
            <a:extLst>
              <a:ext uri="{FF2B5EF4-FFF2-40B4-BE49-F238E27FC236}">
                <a16:creationId xmlns:a16="http://schemas.microsoft.com/office/drawing/2014/main" id="{6A937CB7-FF71-AF7C-945C-0E285D7B2D54}"/>
              </a:ext>
            </a:extLst>
          </p:cNvPr>
          <p:cNvSpPr>
            <a:spLocks noGrp="1"/>
          </p:cNvSpPr>
          <p:nvPr>
            <p:ph type="body" sz="quarter" idx="10"/>
          </p:nvPr>
        </p:nvSpPr>
        <p:spPr>
          <a:xfrm>
            <a:off x="334735" y="3652273"/>
            <a:ext cx="4102307" cy="2345757"/>
          </a:xfrm>
        </p:spPr>
        <p:txBody>
          <a:bodyPr numCol="1">
            <a:noAutofit/>
          </a:bodyPr>
          <a:lstStyle>
            <a:lvl1pPr marL="214313" indent="-214313" algn="l" fontAlgn="t">
              <a:buFont typeface="Wingdings" pitchFamily="2" charset="2"/>
              <a:buChar char="§"/>
              <a:defRPr sz="2000" baseline="0">
                <a:latin typeface="Franklin Gothic Book" panose="020B0503020102020204" pitchFamily="34" charset="0"/>
              </a:defRPr>
            </a:lvl1pPr>
            <a:lvl2pPr marL="342900" indent="0" algn="l">
              <a:buFontTx/>
              <a:buNone/>
              <a:defRPr sz="1350"/>
            </a:lvl2pPr>
            <a:lvl3pPr marL="685800" indent="0" algn="l">
              <a:buFontTx/>
              <a:buNone/>
              <a:defRPr sz="1350"/>
            </a:lvl3pPr>
            <a:lvl4pPr marL="1028700" indent="0" algn="l">
              <a:buFontTx/>
              <a:buNone/>
              <a:defRPr sz="1350"/>
            </a:lvl4pPr>
            <a:lvl5pPr marL="1371600" indent="0" algn="l">
              <a:buFontTx/>
              <a:buNone/>
              <a:defRPr sz="1350"/>
            </a:lvl5pPr>
          </a:lstStyle>
          <a:p>
            <a:pPr lvl="0"/>
            <a:r>
              <a:rPr lang="en-US" dirty="0"/>
              <a:t>Click to edit</a:t>
            </a:r>
          </a:p>
        </p:txBody>
      </p:sp>
      <p:sp>
        <p:nvSpPr>
          <p:cNvPr id="7" name="Title 6">
            <a:extLst>
              <a:ext uri="{FF2B5EF4-FFF2-40B4-BE49-F238E27FC236}">
                <a16:creationId xmlns:a16="http://schemas.microsoft.com/office/drawing/2014/main" id="{99AF8687-CA4E-66EB-17A8-BE41F3023085}"/>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2" name="Picture Placeholder 2">
            <a:extLst>
              <a:ext uri="{FF2B5EF4-FFF2-40B4-BE49-F238E27FC236}">
                <a16:creationId xmlns:a16="http://schemas.microsoft.com/office/drawing/2014/main" id="{EC508144-F984-C37C-90F6-AA8C545F3DA9}"/>
              </a:ext>
            </a:extLst>
          </p:cNvPr>
          <p:cNvSpPr>
            <a:spLocks noGrp="1"/>
          </p:cNvSpPr>
          <p:nvPr>
            <p:ph type="pic" idx="1"/>
          </p:nvPr>
        </p:nvSpPr>
        <p:spPr>
          <a:xfrm>
            <a:off x="334734" y="1543324"/>
            <a:ext cx="4102309"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3" name="Picture Placeholder 2">
            <a:extLst>
              <a:ext uri="{FF2B5EF4-FFF2-40B4-BE49-F238E27FC236}">
                <a16:creationId xmlns:a16="http://schemas.microsoft.com/office/drawing/2014/main" id="{35480D7F-9BE0-34B6-0080-2DFC58123F3E}"/>
              </a:ext>
            </a:extLst>
          </p:cNvPr>
          <p:cNvSpPr>
            <a:spLocks noGrp="1"/>
          </p:cNvSpPr>
          <p:nvPr>
            <p:ph type="pic" idx="14"/>
          </p:nvPr>
        </p:nvSpPr>
        <p:spPr>
          <a:xfrm>
            <a:off x="4706959" y="1543324"/>
            <a:ext cx="4094045"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6" name="Text Placeholder 11">
            <a:extLst>
              <a:ext uri="{FF2B5EF4-FFF2-40B4-BE49-F238E27FC236}">
                <a16:creationId xmlns:a16="http://schemas.microsoft.com/office/drawing/2014/main" id="{710C66FF-C32F-9EF8-4FBC-44E08230B658}"/>
              </a:ext>
            </a:extLst>
          </p:cNvPr>
          <p:cNvSpPr>
            <a:spLocks noGrp="1"/>
          </p:cNvSpPr>
          <p:nvPr>
            <p:ph type="body" sz="quarter" idx="15"/>
          </p:nvPr>
        </p:nvSpPr>
        <p:spPr>
          <a:xfrm>
            <a:off x="4698697" y="3652272"/>
            <a:ext cx="4102307" cy="2345757"/>
          </a:xfrm>
        </p:spPr>
        <p:txBody>
          <a:bodyPr numCol="1">
            <a:noAutofit/>
          </a:bodyPr>
          <a:lstStyle>
            <a:lvl1pPr marL="214313" indent="-214313" algn="l" fontAlgn="t">
              <a:buFont typeface="Wingdings" pitchFamily="2" charset="2"/>
              <a:buChar char="§"/>
              <a:defRPr sz="2000" baseline="0">
                <a:latin typeface="Franklin Gothic Book" panose="020B0503020102020204" pitchFamily="34" charset="0"/>
              </a:defRPr>
            </a:lvl1pPr>
            <a:lvl2pPr marL="342900" indent="0" algn="l">
              <a:buFontTx/>
              <a:buNone/>
              <a:defRPr sz="1350"/>
            </a:lvl2pPr>
            <a:lvl3pPr marL="685800" indent="0" algn="l">
              <a:buFontTx/>
              <a:buNone/>
              <a:defRPr sz="1350"/>
            </a:lvl3pPr>
            <a:lvl4pPr marL="1028700" indent="0" algn="l">
              <a:buFontTx/>
              <a:buNone/>
              <a:defRPr sz="1350"/>
            </a:lvl4pPr>
            <a:lvl5pPr marL="1371600" indent="0" algn="l">
              <a:buFontTx/>
              <a:buNone/>
              <a:defRPr sz="1350"/>
            </a:lvl5pPr>
          </a:lstStyle>
          <a:p>
            <a:pPr lvl="0"/>
            <a:r>
              <a:rPr lang="en-US" dirty="0"/>
              <a:t>Click to edit</a:t>
            </a:r>
          </a:p>
        </p:txBody>
      </p:sp>
      <p:sp>
        <p:nvSpPr>
          <p:cNvPr id="10" name="Footer Placeholder 9">
            <a:extLst>
              <a:ext uri="{FF2B5EF4-FFF2-40B4-BE49-F238E27FC236}">
                <a16:creationId xmlns:a16="http://schemas.microsoft.com/office/drawing/2014/main" id="{91641B97-9FFC-02AC-9A83-AD9CF1F958B2}"/>
              </a:ext>
            </a:extLst>
          </p:cNvPr>
          <p:cNvSpPr>
            <a:spLocks noGrp="1"/>
          </p:cNvSpPr>
          <p:nvPr>
            <p:ph type="ftr" sz="quarter" idx="16"/>
          </p:nvPr>
        </p:nvSpPr>
        <p:spPr/>
        <p:txBody>
          <a:bodyPr/>
          <a:lstStyle/>
          <a:p>
            <a:pPr algn="r"/>
            <a:r>
              <a:rPr lang="en-US"/>
              <a:t>3/31/23            ‹#›</a:t>
            </a:r>
            <a:endParaRPr lang="en-US" dirty="0"/>
          </a:p>
        </p:txBody>
      </p:sp>
      <p:pic>
        <p:nvPicPr>
          <p:cNvPr id="4" name="Picture 3">
            <a:extLst>
              <a:ext uri="{FF2B5EF4-FFF2-40B4-BE49-F238E27FC236}">
                <a16:creationId xmlns:a16="http://schemas.microsoft.com/office/drawing/2014/main" id="{1495CAE4-D20E-DEB5-49F6-38964A53CB1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342690" y="6210198"/>
            <a:ext cx="1450336" cy="426311"/>
          </a:xfrm>
          <a:prstGeom prst="rect">
            <a:avLst/>
          </a:prstGeom>
        </p:spPr>
      </p:pic>
    </p:spTree>
    <p:extLst>
      <p:ext uri="{BB962C8B-B14F-4D97-AF65-F5344CB8AC3E}">
        <p14:creationId xmlns:p14="http://schemas.microsoft.com/office/powerpoint/2010/main" val="1726685085"/>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hoto with Copy - 3 Colum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A42DA3B-7A49-17E3-F477-35C002B6F30C}"/>
              </a:ext>
            </a:extLst>
          </p:cNvPr>
          <p:cNvSpPr/>
          <p:nvPr userDrawn="1"/>
        </p:nvSpPr>
        <p:spPr>
          <a:xfrm>
            <a:off x="0" y="0"/>
            <a:ext cx="9144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14" name="Text Placeholder 13">
            <a:extLst>
              <a:ext uri="{FF2B5EF4-FFF2-40B4-BE49-F238E27FC236}">
                <a16:creationId xmlns:a16="http://schemas.microsoft.com/office/drawing/2014/main" id="{EEA1DABA-769B-1407-1BFC-75930C1DE70F}"/>
              </a:ext>
            </a:extLst>
          </p:cNvPr>
          <p:cNvSpPr>
            <a:spLocks noGrp="1"/>
          </p:cNvSpPr>
          <p:nvPr>
            <p:ph type="body" sz="quarter" idx="11" hasCustomPrompt="1"/>
          </p:nvPr>
        </p:nvSpPr>
        <p:spPr>
          <a:xfrm>
            <a:off x="342900" y="954291"/>
            <a:ext cx="84582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13" name="Text Placeholder 11">
            <a:extLst>
              <a:ext uri="{FF2B5EF4-FFF2-40B4-BE49-F238E27FC236}">
                <a16:creationId xmlns:a16="http://schemas.microsoft.com/office/drawing/2014/main" id="{6A937CB7-FF71-AF7C-945C-0E285D7B2D54}"/>
              </a:ext>
            </a:extLst>
          </p:cNvPr>
          <p:cNvSpPr>
            <a:spLocks noGrp="1"/>
          </p:cNvSpPr>
          <p:nvPr>
            <p:ph type="body" sz="quarter" idx="10"/>
          </p:nvPr>
        </p:nvSpPr>
        <p:spPr>
          <a:xfrm>
            <a:off x="334736" y="3652273"/>
            <a:ext cx="2650859" cy="2345757"/>
          </a:xfrm>
        </p:spPr>
        <p:txBody>
          <a:bodyPr numCol="1">
            <a:noAutofit/>
          </a:bodyPr>
          <a:lstStyle>
            <a:lvl1pPr marL="214313" indent="-214313" algn="l" fontAlgn="t">
              <a:buFont typeface="Wingdings" pitchFamily="2" charset="2"/>
              <a:buChar char="§"/>
              <a:defRPr sz="2000" baseline="0">
                <a:latin typeface="Franklin Gothic Book" panose="020B0503020102020204" pitchFamily="34" charset="0"/>
              </a:defRPr>
            </a:lvl1pPr>
            <a:lvl2pPr marL="342900" indent="0" algn="l">
              <a:buFontTx/>
              <a:buNone/>
              <a:defRPr sz="1350"/>
            </a:lvl2pPr>
            <a:lvl3pPr marL="685800" indent="0" algn="l">
              <a:buFontTx/>
              <a:buNone/>
              <a:defRPr sz="1350"/>
            </a:lvl3pPr>
            <a:lvl4pPr marL="1028700" indent="0" algn="l">
              <a:buFontTx/>
              <a:buNone/>
              <a:defRPr sz="1350"/>
            </a:lvl4pPr>
            <a:lvl5pPr marL="1371600" indent="0" algn="l">
              <a:buFontTx/>
              <a:buNone/>
              <a:defRPr sz="1350"/>
            </a:lvl5pPr>
          </a:lstStyle>
          <a:p>
            <a:pPr lvl="0"/>
            <a:r>
              <a:rPr lang="en-US" dirty="0"/>
              <a:t>Click to edit</a:t>
            </a:r>
          </a:p>
        </p:txBody>
      </p:sp>
      <p:sp>
        <p:nvSpPr>
          <p:cNvPr id="7" name="Title 6">
            <a:extLst>
              <a:ext uri="{FF2B5EF4-FFF2-40B4-BE49-F238E27FC236}">
                <a16:creationId xmlns:a16="http://schemas.microsoft.com/office/drawing/2014/main" id="{99AF8687-CA4E-66EB-17A8-BE41F3023085}"/>
              </a:ext>
            </a:extLst>
          </p:cNvPr>
          <p:cNvSpPr>
            <a:spLocks noGrp="1"/>
          </p:cNvSpPr>
          <p:nvPr>
            <p:ph type="title"/>
          </p:nvPr>
        </p:nvSpPr>
        <p:spPr/>
        <p:txBody>
          <a:bodyPr/>
          <a:lstStyle>
            <a:lvl1pPr>
              <a:defRPr>
                <a:solidFill>
                  <a:schemeClr val="accent5"/>
                </a:solidFill>
              </a:defRPr>
            </a:lvl1pPr>
          </a:lstStyle>
          <a:p>
            <a:r>
              <a:rPr lang="en-US" dirty="0"/>
              <a:t>Click to edit Master title style</a:t>
            </a:r>
          </a:p>
        </p:txBody>
      </p:sp>
      <p:sp>
        <p:nvSpPr>
          <p:cNvPr id="2" name="Picture Placeholder 2">
            <a:extLst>
              <a:ext uri="{FF2B5EF4-FFF2-40B4-BE49-F238E27FC236}">
                <a16:creationId xmlns:a16="http://schemas.microsoft.com/office/drawing/2014/main" id="{EC508144-F984-C37C-90F6-AA8C545F3DA9}"/>
              </a:ext>
            </a:extLst>
          </p:cNvPr>
          <p:cNvSpPr>
            <a:spLocks noGrp="1"/>
          </p:cNvSpPr>
          <p:nvPr>
            <p:ph type="pic" idx="1"/>
          </p:nvPr>
        </p:nvSpPr>
        <p:spPr>
          <a:xfrm>
            <a:off x="334735" y="1543324"/>
            <a:ext cx="2650859"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3" name="Picture Placeholder 2">
            <a:extLst>
              <a:ext uri="{FF2B5EF4-FFF2-40B4-BE49-F238E27FC236}">
                <a16:creationId xmlns:a16="http://schemas.microsoft.com/office/drawing/2014/main" id="{35480D7F-9BE0-34B6-0080-2DFC58123F3E}"/>
              </a:ext>
            </a:extLst>
          </p:cNvPr>
          <p:cNvSpPr>
            <a:spLocks noGrp="1"/>
          </p:cNvSpPr>
          <p:nvPr>
            <p:ph type="pic" idx="14"/>
          </p:nvPr>
        </p:nvSpPr>
        <p:spPr>
          <a:xfrm>
            <a:off x="3252731" y="1543325"/>
            <a:ext cx="2645520"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6" name="Text Placeholder 11">
            <a:extLst>
              <a:ext uri="{FF2B5EF4-FFF2-40B4-BE49-F238E27FC236}">
                <a16:creationId xmlns:a16="http://schemas.microsoft.com/office/drawing/2014/main" id="{710C66FF-C32F-9EF8-4FBC-44E08230B658}"/>
              </a:ext>
            </a:extLst>
          </p:cNvPr>
          <p:cNvSpPr>
            <a:spLocks noGrp="1"/>
          </p:cNvSpPr>
          <p:nvPr>
            <p:ph type="body" sz="quarter" idx="15"/>
          </p:nvPr>
        </p:nvSpPr>
        <p:spPr>
          <a:xfrm>
            <a:off x="3244470" y="3652273"/>
            <a:ext cx="2650859" cy="2345757"/>
          </a:xfrm>
        </p:spPr>
        <p:txBody>
          <a:bodyPr numCol="1">
            <a:noAutofit/>
          </a:bodyPr>
          <a:lstStyle>
            <a:lvl1pPr marL="214313" indent="-214313" algn="l" fontAlgn="t">
              <a:buFont typeface="Wingdings" pitchFamily="2" charset="2"/>
              <a:buChar char="§"/>
              <a:defRPr sz="2000" baseline="0">
                <a:latin typeface="Franklin Gothic Book" panose="020B0503020102020204" pitchFamily="34" charset="0"/>
              </a:defRPr>
            </a:lvl1pPr>
            <a:lvl2pPr marL="342900" indent="0" algn="l">
              <a:buFontTx/>
              <a:buNone/>
              <a:defRPr sz="1350"/>
            </a:lvl2pPr>
            <a:lvl3pPr marL="685800" indent="0" algn="l">
              <a:buFontTx/>
              <a:buNone/>
              <a:defRPr sz="1350"/>
            </a:lvl3pPr>
            <a:lvl4pPr marL="1028700" indent="0" algn="l">
              <a:buFontTx/>
              <a:buNone/>
              <a:defRPr sz="1350"/>
            </a:lvl4pPr>
            <a:lvl5pPr marL="1371600" indent="0" algn="l">
              <a:buFontTx/>
              <a:buNone/>
              <a:defRPr sz="1350"/>
            </a:lvl5pPr>
          </a:lstStyle>
          <a:p>
            <a:pPr lvl="0"/>
            <a:r>
              <a:rPr lang="en-US" dirty="0"/>
              <a:t>Click to edit</a:t>
            </a:r>
          </a:p>
        </p:txBody>
      </p:sp>
      <p:sp>
        <p:nvSpPr>
          <p:cNvPr id="9" name="Picture Placeholder 2">
            <a:extLst>
              <a:ext uri="{FF2B5EF4-FFF2-40B4-BE49-F238E27FC236}">
                <a16:creationId xmlns:a16="http://schemas.microsoft.com/office/drawing/2014/main" id="{5D5694FC-6767-0363-8F8C-4C8AEA0C5DCC}"/>
              </a:ext>
            </a:extLst>
          </p:cNvPr>
          <p:cNvSpPr>
            <a:spLocks noGrp="1"/>
          </p:cNvSpPr>
          <p:nvPr>
            <p:ph type="pic" idx="16"/>
          </p:nvPr>
        </p:nvSpPr>
        <p:spPr>
          <a:xfrm>
            <a:off x="6154204" y="1532308"/>
            <a:ext cx="2645520"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0" name="Text Placeholder 11">
            <a:extLst>
              <a:ext uri="{FF2B5EF4-FFF2-40B4-BE49-F238E27FC236}">
                <a16:creationId xmlns:a16="http://schemas.microsoft.com/office/drawing/2014/main" id="{347E27B2-1DE2-3469-81EF-9EBD7DC7AFBA}"/>
              </a:ext>
            </a:extLst>
          </p:cNvPr>
          <p:cNvSpPr>
            <a:spLocks noGrp="1"/>
          </p:cNvSpPr>
          <p:nvPr>
            <p:ph type="body" sz="quarter" idx="17"/>
          </p:nvPr>
        </p:nvSpPr>
        <p:spPr>
          <a:xfrm>
            <a:off x="6145943" y="3641256"/>
            <a:ext cx="2650859" cy="2345757"/>
          </a:xfrm>
        </p:spPr>
        <p:txBody>
          <a:bodyPr numCol="1">
            <a:noAutofit/>
          </a:bodyPr>
          <a:lstStyle>
            <a:lvl1pPr marL="214313" indent="-214313" algn="l" fontAlgn="t">
              <a:buFont typeface="Wingdings" pitchFamily="2" charset="2"/>
              <a:buChar char="§"/>
              <a:defRPr sz="2000" baseline="0">
                <a:latin typeface="Franklin Gothic Book" panose="020B0503020102020204" pitchFamily="34" charset="0"/>
              </a:defRPr>
            </a:lvl1pPr>
            <a:lvl2pPr marL="342900" indent="0" algn="l">
              <a:buFontTx/>
              <a:buNone/>
              <a:defRPr sz="1350"/>
            </a:lvl2pPr>
            <a:lvl3pPr marL="685800" indent="0" algn="l">
              <a:buFontTx/>
              <a:buNone/>
              <a:defRPr sz="1350"/>
            </a:lvl3pPr>
            <a:lvl4pPr marL="1028700" indent="0" algn="l">
              <a:buFontTx/>
              <a:buNone/>
              <a:defRPr sz="1350"/>
            </a:lvl4pPr>
            <a:lvl5pPr marL="1371600" indent="0" algn="l">
              <a:buFontTx/>
              <a:buNone/>
              <a:defRPr sz="1350"/>
            </a:lvl5pPr>
          </a:lstStyle>
          <a:p>
            <a:pPr lvl="0"/>
            <a:r>
              <a:rPr lang="en-US" dirty="0"/>
              <a:t>Click to edit</a:t>
            </a:r>
          </a:p>
        </p:txBody>
      </p:sp>
      <p:sp>
        <p:nvSpPr>
          <p:cNvPr id="11" name="Footer Placeholder 10">
            <a:extLst>
              <a:ext uri="{FF2B5EF4-FFF2-40B4-BE49-F238E27FC236}">
                <a16:creationId xmlns:a16="http://schemas.microsoft.com/office/drawing/2014/main" id="{F039C530-4D1F-8F28-146E-3ECC4BBCE9E0}"/>
              </a:ext>
            </a:extLst>
          </p:cNvPr>
          <p:cNvSpPr>
            <a:spLocks noGrp="1"/>
          </p:cNvSpPr>
          <p:nvPr>
            <p:ph type="ftr" sz="quarter" idx="18"/>
          </p:nvPr>
        </p:nvSpPr>
        <p:spPr/>
        <p:txBody>
          <a:bodyPr/>
          <a:lstStyle/>
          <a:p>
            <a:pPr algn="r"/>
            <a:r>
              <a:rPr lang="en-US"/>
              <a:t>3/31/23            ‹#›</a:t>
            </a:r>
            <a:endParaRPr lang="en-US" dirty="0"/>
          </a:p>
        </p:txBody>
      </p:sp>
      <p:pic>
        <p:nvPicPr>
          <p:cNvPr id="4" name="Picture 3">
            <a:extLst>
              <a:ext uri="{FF2B5EF4-FFF2-40B4-BE49-F238E27FC236}">
                <a16:creationId xmlns:a16="http://schemas.microsoft.com/office/drawing/2014/main" id="{40160E12-DE9D-4708-C41B-11005AD2185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342690" y="6210198"/>
            <a:ext cx="1450336" cy="426311"/>
          </a:xfrm>
          <a:prstGeom prst="rect">
            <a:avLst/>
          </a:prstGeom>
        </p:spPr>
      </p:pic>
    </p:spTree>
    <p:extLst>
      <p:ext uri="{BB962C8B-B14F-4D97-AF65-F5344CB8AC3E}">
        <p14:creationId xmlns:p14="http://schemas.microsoft.com/office/powerpoint/2010/main" val="2460767190"/>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27402-16CB-60F1-259A-4E1A16194431}"/>
              </a:ext>
            </a:extLst>
          </p:cNvPr>
          <p:cNvSpPr>
            <a:spLocks noGrp="1"/>
          </p:cNvSpPr>
          <p:nvPr>
            <p:ph type="title"/>
          </p:nvPr>
        </p:nvSpPr>
        <p:spPr>
          <a:xfrm>
            <a:off x="342902" y="457200"/>
            <a:ext cx="3236117" cy="964096"/>
          </a:xfrm>
        </p:spPr>
        <p:txBody>
          <a:bodyPr anchor="b">
            <a:normAutofit/>
          </a:bodyPr>
          <a:lstStyle>
            <a:lvl1pPr>
              <a:defRPr sz="2800"/>
            </a:lvl1pPr>
          </a:lstStyle>
          <a:p>
            <a:r>
              <a:rPr lang="en-US" dirty="0"/>
              <a:t>Click to edit Master title style</a:t>
            </a:r>
          </a:p>
        </p:txBody>
      </p:sp>
      <p:sp>
        <p:nvSpPr>
          <p:cNvPr id="4" name="Text Placeholder 3">
            <a:extLst>
              <a:ext uri="{FF2B5EF4-FFF2-40B4-BE49-F238E27FC236}">
                <a16:creationId xmlns:a16="http://schemas.microsoft.com/office/drawing/2014/main" id="{B9889552-EB9F-6D72-9130-E107C02C22F6}"/>
              </a:ext>
            </a:extLst>
          </p:cNvPr>
          <p:cNvSpPr>
            <a:spLocks noGrp="1"/>
          </p:cNvSpPr>
          <p:nvPr>
            <p:ph type="body" sz="half" idx="2"/>
          </p:nvPr>
        </p:nvSpPr>
        <p:spPr>
          <a:xfrm>
            <a:off x="342902" y="1570384"/>
            <a:ext cx="3236117" cy="4298605"/>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10" name="Content Placeholder 2">
            <a:extLst>
              <a:ext uri="{FF2B5EF4-FFF2-40B4-BE49-F238E27FC236}">
                <a16:creationId xmlns:a16="http://schemas.microsoft.com/office/drawing/2014/main" id="{C5F6EAB8-D2BB-0BDE-C7AC-895B69CA533E}"/>
              </a:ext>
            </a:extLst>
          </p:cNvPr>
          <p:cNvSpPr>
            <a:spLocks noGrp="1"/>
          </p:cNvSpPr>
          <p:nvPr>
            <p:ph idx="1"/>
          </p:nvPr>
        </p:nvSpPr>
        <p:spPr>
          <a:xfrm>
            <a:off x="3803904" y="457200"/>
            <a:ext cx="4997195" cy="5411788"/>
          </a:xfrm>
        </p:spPr>
        <p:txBody>
          <a:bodyPr>
            <a:normAutofit/>
          </a:bodyPr>
          <a:lstStyle>
            <a:lvl1pPr>
              <a:defRPr sz="2000"/>
            </a:lvl1pPr>
            <a:lvl2pPr>
              <a:defRPr sz="1800"/>
            </a:lvl2pPr>
            <a:lvl3pPr>
              <a:defRPr sz="1350"/>
            </a:lvl3pPr>
            <a:lvl4pPr>
              <a:defRPr sz="1125"/>
            </a:lvl4pPr>
            <a:lvl5pPr>
              <a:defRPr sz="105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p:txBody>
      </p:sp>
      <p:sp>
        <p:nvSpPr>
          <p:cNvPr id="5" name="Footer Placeholder 4">
            <a:extLst>
              <a:ext uri="{FF2B5EF4-FFF2-40B4-BE49-F238E27FC236}">
                <a16:creationId xmlns:a16="http://schemas.microsoft.com/office/drawing/2014/main" id="{D1CC4977-AD33-556A-2AED-7416F7D43900}"/>
              </a:ext>
            </a:extLst>
          </p:cNvPr>
          <p:cNvSpPr>
            <a:spLocks noGrp="1"/>
          </p:cNvSpPr>
          <p:nvPr>
            <p:ph type="ftr" sz="quarter" idx="10"/>
          </p:nvPr>
        </p:nvSpPr>
        <p:spPr/>
        <p:txBody>
          <a:bodyPr/>
          <a:lstStyle/>
          <a:p>
            <a:pPr algn="r"/>
            <a:r>
              <a:rPr lang="en-US"/>
              <a:t>3/31/23            ‹#›</a:t>
            </a:r>
            <a:endParaRPr lang="en-US" dirty="0"/>
          </a:p>
        </p:txBody>
      </p:sp>
      <p:pic>
        <p:nvPicPr>
          <p:cNvPr id="3" name="Picture 2">
            <a:extLst>
              <a:ext uri="{FF2B5EF4-FFF2-40B4-BE49-F238E27FC236}">
                <a16:creationId xmlns:a16="http://schemas.microsoft.com/office/drawing/2014/main" id="{914FC3FB-FCDE-1700-64CA-9CD3D79088FE}"/>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342690" y="6210198"/>
            <a:ext cx="1450336" cy="426311"/>
          </a:xfrm>
          <a:prstGeom prst="rect">
            <a:avLst/>
          </a:prstGeom>
        </p:spPr>
      </p:pic>
    </p:spTree>
    <p:extLst>
      <p:ext uri="{BB962C8B-B14F-4D97-AF65-F5344CB8AC3E}">
        <p14:creationId xmlns:p14="http://schemas.microsoft.com/office/powerpoint/2010/main" val="4062900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hoto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E99A83-2C12-9A72-A547-B9374C1072DC}"/>
              </a:ext>
            </a:extLst>
          </p:cNvPr>
          <p:cNvSpPr>
            <a:spLocks noGrp="1"/>
          </p:cNvSpPr>
          <p:nvPr>
            <p:ph type="title"/>
          </p:nvPr>
        </p:nvSpPr>
        <p:spPr>
          <a:xfrm>
            <a:off x="334736" y="470038"/>
            <a:ext cx="3244283" cy="1034775"/>
          </a:xfrm>
        </p:spPr>
        <p:txBody>
          <a:bodyPr anchor="b">
            <a:normAutofit/>
          </a:bodyPr>
          <a:lstStyle>
            <a:lvl1pPr fontAlgn="t">
              <a:defRPr sz="2800"/>
            </a:lvl1pPr>
          </a:lstStyle>
          <a:p>
            <a:r>
              <a:rPr lang="en-US" dirty="0"/>
              <a:t>Click to edit Master title style</a:t>
            </a:r>
          </a:p>
        </p:txBody>
      </p:sp>
      <p:sp>
        <p:nvSpPr>
          <p:cNvPr id="3" name="Picture Placeholder 2">
            <a:extLst>
              <a:ext uri="{FF2B5EF4-FFF2-40B4-BE49-F238E27FC236}">
                <a16:creationId xmlns:a16="http://schemas.microsoft.com/office/drawing/2014/main" id="{5F2E1BF6-9F66-A119-6E10-5D16400A750A}"/>
              </a:ext>
            </a:extLst>
          </p:cNvPr>
          <p:cNvSpPr>
            <a:spLocks noGrp="1"/>
          </p:cNvSpPr>
          <p:nvPr>
            <p:ph type="pic" idx="1"/>
          </p:nvPr>
        </p:nvSpPr>
        <p:spPr>
          <a:xfrm>
            <a:off x="3887391" y="470038"/>
            <a:ext cx="4921874" cy="5391013"/>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a:extLst>
              <a:ext uri="{FF2B5EF4-FFF2-40B4-BE49-F238E27FC236}">
                <a16:creationId xmlns:a16="http://schemas.microsoft.com/office/drawing/2014/main" id="{69A59AA2-58AF-A659-F919-8BDA04ADA496}"/>
              </a:ext>
            </a:extLst>
          </p:cNvPr>
          <p:cNvSpPr>
            <a:spLocks noGrp="1"/>
          </p:cNvSpPr>
          <p:nvPr>
            <p:ph type="body" sz="half" idx="2"/>
          </p:nvPr>
        </p:nvSpPr>
        <p:spPr>
          <a:xfrm>
            <a:off x="334736" y="1759226"/>
            <a:ext cx="3244283" cy="4086088"/>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Footer Placeholder 4">
            <a:extLst>
              <a:ext uri="{FF2B5EF4-FFF2-40B4-BE49-F238E27FC236}">
                <a16:creationId xmlns:a16="http://schemas.microsoft.com/office/drawing/2014/main" id="{3BA56456-EFF1-AF89-28F7-3D4A6920E070}"/>
              </a:ext>
            </a:extLst>
          </p:cNvPr>
          <p:cNvSpPr>
            <a:spLocks noGrp="1"/>
          </p:cNvSpPr>
          <p:nvPr>
            <p:ph type="ftr" sz="quarter" idx="10"/>
          </p:nvPr>
        </p:nvSpPr>
        <p:spPr/>
        <p:txBody>
          <a:bodyPr/>
          <a:lstStyle/>
          <a:p>
            <a:pPr algn="r"/>
            <a:r>
              <a:rPr lang="en-US"/>
              <a:t>3/31/23            ‹#›</a:t>
            </a:r>
            <a:endParaRPr lang="en-US" dirty="0"/>
          </a:p>
        </p:txBody>
      </p:sp>
      <p:pic>
        <p:nvPicPr>
          <p:cNvPr id="7" name="Picture 6">
            <a:extLst>
              <a:ext uri="{FF2B5EF4-FFF2-40B4-BE49-F238E27FC236}">
                <a16:creationId xmlns:a16="http://schemas.microsoft.com/office/drawing/2014/main" id="{33F66918-053A-3678-8E8C-36819220C2D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342690" y="6210198"/>
            <a:ext cx="1450336" cy="426311"/>
          </a:xfrm>
          <a:prstGeom prst="rect">
            <a:avLst/>
          </a:prstGeom>
        </p:spPr>
      </p:pic>
    </p:spTree>
    <p:extLst>
      <p:ext uri="{BB962C8B-B14F-4D97-AF65-F5344CB8AC3E}">
        <p14:creationId xmlns:p14="http://schemas.microsoft.com/office/powerpoint/2010/main" val="34333543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hoto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3D5A9E-93AD-74E8-FFB1-71019AC8501E}"/>
              </a:ext>
            </a:extLst>
          </p:cNvPr>
          <p:cNvSpPr/>
          <p:nvPr userDrawn="1"/>
        </p:nvSpPr>
        <p:spPr>
          <a:xfrm>
            <a:off x="0" y="0"/>
            <a:ext cx="9144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3" name="Picture Placeholder 2">
            <a:extLst>
              <a:ext uri="{FF2B5EF4-FFF2-40B4-BE49-F238E27FC236}">
                <a16:creationId xmlns:a16="http://schemas.microsoft.com/office/drawing/2014/main" id="{5F2E1BF6-9F66-A119-6E10-5D16400A750A}"/>
              </a:ext>
            </a:extLst>
          </p:cNvPr>
          <p:cNvSpPr>
            <a:spLocks noGrp="1"/>
          </p:cNvSpPr>
          <p:nvPr>
            <p:ph type="pic" idx="1"/>
          </p:nvPr>
        </p:nvSpPr>
        <p:spPr>
          <a:xfrm>
            <a:off x="334735" y="1543323"/>
            <a:ext cx="4094045" cy="4317728"/>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5" name="Title 4">
            <a:extLst>
              <a:ext uri="{FF2B5EF4-FFF2-40B4-BE49-F238E27FC236}">
                <a16:creationId xmlns:a16="http://schemas.microsoft.com/office/drawing/2014/main" id="{B7832766-AA56-63AE-E2AA-9A2947343D87}"/>
              </a:ext>
            </a:extLst>
          </p:cNvPr>
          <p:cNvSpPr>
            <a:spLocks noGrp="1"/>
          </p:cNvSpPr>
          <p:nvPr>
            <p:ph type="title"/>
          </p:nvPr>
        </p:nvSpPr>
        <p:spPr/>
        <p:txBody>
          <a:bodyPr/>
          <a:lstStyle>
            <a:lvl1pPr>
              <a:defRPr>
                <a:solidFill>
                  <a:schemeClr val="accent5"/>
                </a:solidFill>
              </a:defRPr>
            </a:lvl1pPr>
          </a:lstStyle>
          <a:p>
            <a:r>
              <a:rPr lang="en-US" dirty="0"/>
              <a:t>Click to edit Master title style</a:t>
            </a:r>
          </a:p>
        </p:txBody>
      </p:sp>
      <p:sp>
        <p:nvSpPr>
          <p:cNvPr id="10" name="Picture Placeholder 2">
            <a:extLst>
              <a:ext uri="{FF2B5EF4-FFF2-40B4-BE49-F238E27FC236}">
                <a16:creationId xmlns:a16="http://schemas.microsoft.com/office/drawing/2014/main" id="{CF92D672-5C11-B647-ADA7-722837BA86C0}"/>
              </a:ext>
            </a:extLst>
          </p:cNvPr>
          <p:cNvSpPr>
            <a:spLocks noGrp="1"/>
          </p:cNvSpPr>
          <p:nvPr>
            <p:ph type="pic" idx="12"/>
          </p:nvPr>
        </p:nvSpPr>
        <p:spPr>
          <a:xfrm>
            <a:off x="4715222" y="1543323"/>
            <a:ext cx="4094045" cy="4317728"/>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1" name="Text Placeholder 13">
            <a:extLst>
              <a:ext uri="{FF2B5EF4-FFF2-40B4-BE49-F238E27FC236}">
                <a16:creationId xmlns:a16="http://schemas.microsoft.com/office/drawing/2014/main" id="{6AFB8997-E903-BD34-CBB7-A70F3BD090A1}"/>
              </a:ext>
            </a:extLst>
          </p:cNvPr>
          <p:cNvSpPr>
            <a:spLocks noGrp="1"/>
          </p:cNvSpPr>
          <p:nvPr>
            <p:ph type="body" sz="quarter" idx="13" hasCustomPrompt="1"/>
          </p:nvPr>
        </p:nvSpPr>
        <p:spPr>
          <a:xfrm>
            <a:off x="342900" y="954291"/>
            <a:ext cx="84582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2" name="Footer Placeholder 1">
            <a:extLst>
              <a:ext uri="{FF2B5EF4-FFF2-40B4-BE49-F238E27FC236}">
                <a16:creationId xmlns:a16="http://schemas.microsoft.com/office/drawing/2014/main" id="{A3135B86-20D4-13D9-0376-A64DF5C381B3}"/>
              </a:ext>
            </a:extLst>
          </p:cNvPr>
          <p:cNvSpPr>
            <a:spLocks noGrp="1"/>
          </p:cNvSpPr>
          <p:nvPr>
            <p:ph type="ftr" sz="quarter" idx="14"/>
          </p:nvPr>
        </p:nvSpPr>
        <p:spPr/>
        <p:txBody>
          <a:bodyPr/>
          <a:lstStyle/>
          <a:p>
            <a:pPr algn="r"/>
            <a:r>
              <a:rPr lang="en-US"/>
              <a:t>3/31/23            ‹#›</a:t>
            </a:r>
            <a:endParaRPr lang="en-US" dirty="0"/>
          </a:p>
        </p:txBody>
      </p:sp>
      <p:pic>
        <p:nvPicPr>
          <p:cNvPr id="7" name="Picture 6">
            <a:extLst>
              <a:ext uri="{FF2B5EF4-FFF2-40B4-BE49-F238E27FC236}">
                <a16:creationId xmlns:a16="http://schemas.microsoft.com/office/drawing/2014/main" id="{B02C68E2-3658-F9BE-D7D6-FF85115BE9D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342690" y="6210198"/>
            <a:ext cx="1450336" cy="426311"/>
          </a:xfrm>
          <a:prstGeom prst="rect">
            <a:avLst/>
          </a:prstGeom>
        </p:spPr>
      </p:pic>
    </p:spTree>
    <p:extLst>
      <p:ext uri="{BB962C8B-B14F-4D97-AF65-F5344CB8AC3E}">
        <p14:creationId xmlns:p14="http://schemas.microsoft.com/office/powerpoint/2010/main" val="1594176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py with Photo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CAD9915-1F2E-3A72-F310-714DCDA19110}"/>
              </a:ext>
            </a:extLst>
          </p:cNvPr>
          <p:cNvSpPr/>
          <p:nvPr userDrawn="1"/>
        </p:nvSpPr>
        <p:spPr>
          <a:xfrm>
            <a:off x="0" y="0"/>
            <a:ext cx="9144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3" name="Picture Placeholder 2">
            <a:extLst>
              <a:ext uri="{FF2B5EF4-FFF2-40B4-BE49-F238E27FC236}">
                <a16:creationId xmlns:a16="http://schemas.microsoft.com/office/drawing/2014/main" id="{5F2E1BF6-9F66-A119-6E10-5D16400A750A}"/>
              </a:ext>
            </a:extLst>
          </p:cNvPr>
          <p:cNvSpPr>
            <a:spLocks noGrp="1"/>
          </p:cNvSpPr>
          <p:nvPr>
            <p:ph type="pic" idx="1"/>
          </p:nvPr>
        </p:nvSpPr>
        <p:spPr>
          <a:xfrm>
            <a:off x="351065" y="1543324"/>
            <a:ext cx="4397009" cy="2055591"/>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a:extLst>
              <a:ext uri="{FF2B5EF4-FFF2-40B4-BE49-F238E27FC236}">
                <a16:creationId xmlns:a16="http://schemas.microsoft.com/office/drawing/2014/main" id="{69A59AA2-58AF-A659-F919-8BDA04ADA496}"/>
              </a:ext>
            </a:extLst>
          </p:cNvPr>
          <p:cNvSpPr>
            <a:spLocks noGrp="1"/>
          </p:cNvSpPr>
          <p:nvPr>
            <p:ph type="body" sz="half" idx="2"/>
          </p:nvPr>
        </p:nvSpPr>
        <p:spPr>
          <a:xfrm>
            <a:off x="4961820" y="1543322"/>
            <a:ext cx="3847445" cy="4307573"/>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Title 4">
            <a:extLst>
              <a:ext uri="{FF2B5EF4-FFF2-40B4-BE49-F238E27FC236}">
                <a16:creationId xmlns:a16="http://schemas.microsoft.com/office/drawing/2014/main" id="{B3D45392-3CD8-B80C-F2B3-4B45BA45F3B0}"/>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10" name="Picture Placeholder 2">
            <a:extLst>
              <a:ext uri="{FF2B5EF4-FFF2-40B4-BE49-F238E27FC236}">
                <a16:creationId xmlns:a16="http://schemas.microsoft.com/office/drawing/2014/main" id="{0492B2E6-F25A-DAD4-50C4-028EE4F9F201}"/>
              </a:ext>
            </a:extLst>
          </p:cNvPr>
          <p:cNvSpPr>
            <a:spLocks noGrp="1"/>
          </p:cNvSpPr>
          <p:nvPr>
            <p:ph type="pic" idx="13"/>
          </p:nvPr>
        </p:nvSpPr>
        <p:spPr>
          <a:xfrm>
            <a:off x="2614933" y="3795305"/>
            <a:ext cx="2133141" cy="2055591"/>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1" name="Picture Placeholder 2">
            <a:extLst>
              <a:ext uri="{FF2B5EF4-FFF2-40B4-BE49-F238E27FC236}">
                <a16:creationId xmlns:a16="http://schemas.microsoft.com/office/drawing/2014/main" id="{E4F1D849-D57F-29CA-A61A-410807726101}"/>
              </a:ext>
            </a:extLst>
          </p:cNvPr>
          <p:cNvSpPr>
            <a:spLocks noGrp="1"/>
          </p:cNvSpPr>
          <p:nvPr>
            <p:ph type="pic" idx="14"/>
          </p:nvPr>
        </p:nvSpPr>
        <p:spPr>
          <a:xfrm>
            <a:off x="351065" y="3795304"/>
            <a:ext cx="2133141" cy="2055592"/>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2" name="Text Placeholder 13">
            <a:extLst>
              <a:ext uri="{FF2B5EF4-FFF2-40B4-BE49-F238E27FC236}">
                <a16:creationId xmlns:a16="http://schemas.microsoft.com/office/drawing/2014/main" id="{6AB35901-94D3-C7C4-1CE7-B31E29C657CD}"/>
              </a:ext>
            </a:extLst>
          </p:cNvPr>
          <p:cNvSpPr>
            <a:spLocks noGrp="1"/>
          </p:cNvSpPr>
          <p:nvPr>
            <p:ph type="body" sz="quarter" idx="15" hasCustomPrompt="1"/>
          </p:nvPr>
        </p:nvSpPr>
        <p:spPr>
          <a:xfrm>
            <a:off x="342900" y="954291"/>
            <a:ext cx="84582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2" name="Footer Placeholder 1">
            <a:extLst>
              <a:ext uri="{FF2B5EF4-FFF2-40B4-BE49-F238E27FC236}">
                <a16:creationId xmlns:a16="http://schemas.microsoft.com/office/drawing/2014/main" id="{6DA9D6A4-F44C-720B-EF21-A331231A6477}"/>
              </a:ext>
            </a:extLst>
          </p:cNvPr>
          <p:cNvSpPr>
            <a:spLocks noGrp="1"/>
          </p:cNvSpPr>
          <p:nvPr>
            <p:ph type="ftr" sz="quarter" idx="16"/>
          </p:nvPr>
        </p:nvSpPr>
        <p:spPr/>
        <p:txBody>
          <a:bodyPr/>
          <a:lstStyle/>
          <a:p>
            <a:pPr algn="r"/>
            <a:r>
              <a:rPr lang="en-US"/>
              <a:t>3/31/23            ‹#›</a:t>
            </a:r>
            <a:endParaRPr lang="en-US" dirty="0"/>
          </a:p>
        </p:txBody>
      </p:sp>
      <p:pic>
        <p:nvPicPr>
          <p:cNvPr id="8" name="Picture 7">
            <a:extLst>
              <a:ext uri="{FF2B5EF4-FFF2-40B4-BE49-F238E27FC236}">
                <a16:creationId xmlns:a16="http://schemas.microsoft.com/office/drawing/2014/main" id="{31169F48-C037-133B-7A8A-606659FE8E2E}"/>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342690" y="6210198"/>
            <a:ext cx="1450336" cy="426311"/>
          </a:xfrm>
          <a:prstGeom prst="rect">
            <a:avLst/>
          </a:prstGeom>
        </p:spPr>
      </p:pic>
    </p:spTree>
    <p:extLst>
      <p:ext uri="{BB962C8B-B14F-4D97-AF65-F5344CB8AC3E}">
        <p14:creationId xmlns:p14="http://schemas.microsoft.com/office/powerpoint/2010/main" val="158824445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s with Caption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08D2DA6-4CDA-7E9E-7A4F-21B26F51D6F0}"/>
              </a:ext>
            </a:extLst>
          </p:cNvPr>
          <p:cNvSpPr/>
          <p:nvPr userDrawn="1"/>
        </p:nvSpPr>
        <p:spPr>
          <a:xfrm>
            <a:off x="0" y="0"/>
            <a:ext cx="9144000" cy="107104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4" name="Text Placeholder 3">
            <a:extLst>
              <a:ext uri="{FF2B5EF4-FFF2-40B4-BE49-F238E27FC236}">
                <a16:creationId xmlns:a16="http://schemas.microsoft.com/office/drawing/2014/main" id="{69A59AA2-58AF-A659-F919-8BDA04ADA496}"/>
              </a:ext>
            </a:extLst>
          </p:cNvPr>
          <p:cNvSpPr>
            <a:spLocks noGrp="1"/>
          </p:cNvSpPr>
          <p:nvPr>
            <p:ph type="body" sz="half" idx="2"/>
          </p:nvPr>
        </p:nvSpPr>
        <p:spPr>
          <a:xfrm>
            <a:off x="326571" y="3142951"/>
            <a:ext cx="2656344" cy="365760"/>
          </a:xfrm>
        </p:spPr>
        <p:txBody>
          <a:bodyPr>
            <a:noAutofit/>
          </a:bodyPr>
          <a:lstStyle>
            <a:lvl1pPr marL="0" indent="0">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Title 4">
            <a:extLst>
              <a:ext uri="{FF2B5EF4-FFF2-40B4-BE49-F238E27FC236}">
                <a16:creationId xmlns:a16="http://schemas.microsoft.com/office/drawing/2014/main" id="{B3D45392-3CD8-B80C-F2B3-4B45BA45F3B0}"/>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11" name="Picture Placeholder 2">
            <a:extLst>
              <a:ext uri="{FF2B5EF4-FFF2-40B4-BE49-F238E27FC236}">
                <a16:creationId xmlns:a16="http://schemas.microsoft.com/office/drawing/2014/main" id="{E4F1D849-D57F-29CA-A61A-410807726101}"/>
              </a:ext>
            </a:extLst>
          </p:cNvPr>
          <p:cNvSpPr>
            <a:spLocks noGrp="1"/>
          </p:cNvSpPr>
          <p:nvPr>
            <p:ph type="pic" idx="14"/>
          </p:nvPr>
        </p:nvSpPr>
        <p:spPr>
          <a:xfrm>
            <a:off x="342900" y="1257147"/>
            <a:ext cx="2640015" cy="1750458"/>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6" name="Picture Placeholder 2">
            <a:extLst>
              <a:ext uri="{FF2B5EF4-FFF2-40B4-BE49-F238E27FC236}">
                <a16:creationId xmlns:a16="http://schemas.microsoft.com/office/drawing/2014/main" id="{60A3B0E8-AC0D-A169-37E3-2D123D6EBF24}"/>
              </a:ext>
            </a:extLst>
          </p:cNvPr>
          <p:cNvSpPr>
            <a:spLocks noGrp="1"/>
          </p:cNvSpPr>
          <p:nvPr>
            <p:ph type="pic" idx="16"/>
          </p:nvPr>
        </p:nvSpPr>
        <p:spPr>
          <a:xfrm>
            <a:off x="3243828" y="1257147"/>
            <a:ext cx="2640015" cy="1750458"/>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3" name="Picture Placeholder 2">
            <a:extLst>
              <a:ext uri="{FF2B5EF4-FFF2-40B4-BE49-F238E27FC236}">
                <a16:creationId xmlns:a16="http://schemas.microsoft.com/office/drawing/2014/main" id="{640970D8-E511-89A8-FC5C-6DB37485ADE3}"/>
              </a:ext>
            </a:extLst>
          </p:cNvPr>
          <p:cNvSpPr>
            <a:spLocks noGrp="1"/>
          </p:cNvSpPr>
          <p:nvPr>
            <p:ph type="pic" idx="17"/>
          </p:nvPr>
        </p:nvSpPr>
        <p:spPr>
          <a:xfrm>
            <a:off x="6161085" y="1257147"/>
            <a:ext cx="2640015" cy="1750458"/>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4" name="Text Placeholder 3">
            <a:extLst>
              <a:ext uri="{FF2B5EF4-FFF2-40B4-BE49-F238E27FC236}">
                <a16:creationId xmlns:a16="http://schemas.microsoft.com/office/drawing/2014/main" id="{6B04B79A-B4BD-0306-3D46-D570E1F51CA6}"/>
              </a:ext>
            </a:extLst>
          </p:cNvPr>
          <p:cNvSpPr>
            <a:spLocks noGrp="1"/>
          </p:cNvSpPr>
          <p:nvPr>
            <p:ph type="body" sz="half" idx="18"/>
          </p:nvPr>
        </p:nvSpPr>
        <p:spPr>
          <a:xfrm>
            <a:off x="3227499" y="3142951"/>
            <a:ext cx="2656344" cy="365760"/>
          </a:xfrm>
        </p:spPr>
        <p:txBody>
          <a:bodyPr>
            <a:noAutofit/>
          </a:bodyPr>
          <a:lstStyle>
            <a:lvl1pPr marL="0" indent="0">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15" name="Text Placeholder 3">
            <a:extLst>
              <a:ext uri="{FF2B5EF4-FFF2-40B4-BE49-F238E27FC236}">
                <a16:creationId xmlns:a16="http://schemas.microsoft.com/office/drawing/2014/main" id="{450B4796-C4B7-C272-5ADD-7D6C896B703E}"/>
              </a:ext>
            </a:extLst>
          </p:cNvPr>
          <p:cNvSpPr>
            <a:spLocks noGrp="1"/>
          </p:cNvSpPr>
          <p:nvPr>
            <p:ph type="body" sz="half" idx="19"/>
          </p:nvPr>
        </p:nvSpPr>
        <p:spPr>
          <a:xfrm>
            <a:off x="6161085" y="3142951"/>
            <a:ext cx="2656344" cy="365760"/>
          </a:xfrm>
        </p:spPr>
        <p:txBody>
          <a:bodyPr>
            <a:noAutofit/>
          </a:bodyPr>
          <a:lstStyle>
            <a:lvl1pPr marL="0" indent="0">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22" name="Text Placeholder 3">
            <a:extLst>
              <a:ext uri="{FF2B5EF4-FFF2-40B4-BE49-F238E27FC236}">
                <a16:creationId xmlns:a16="http://schemas.microsoft.com/office/drawing/2014/main" id="{4633AE4D-056F-FC97-1F10-877F247AB319}"/>
              </a:ext>
            </a:extLst>
          </p:cNvPr>
          <p:cNvSpPr>
            <a:spLocks noGrp="1"/>
          </p:cNvSpPr>
          <p:nvPr>
            <p:ph type="body" sz="half" idx="20"/>
          </p:nvPr>
        </p:nvSpPr>
        <p:spPr>
          <a:xfrm>
            <a:off x="310242" y="5645631"/>
            <a:ext cx="2656344" cy="365760"/>
          </a:xfrm>
        </p:spPr>
        <p:txBody>
          <a:bodyPr>
            <a:noAutofit/>
          </a:bodyPr>
          <a:lstStyle>
            <a:lvl1pPr marL="0" indent="0">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23" name="Picture Placeholder 2">
            <a:extLst>
              <a:ext uri="{FF2B5EF4-FFF2-40B4-BE49-F238E27FC236}">
                <a16:creationId xmlns:a16="http://schemas.microsoft.com/office/drawing/2014/main" id="{19716662-3C77-F831-E45C-F9EA49810F58}"/>
              </a:ext>
            </a:extLst>
          </p:cNvPr>
          <p:cNvSpPr>
            <a:spLocks noGrp="1"/>
          </p:cNvSpPr>
          <p:nvPr>
            <p:ph type="pic" idx="21"/>
          </p:nvPr>
        </p:nvSpPr>
        <p:spPr>
          <a:xfrm>
            <a:off x="326571" y="3759827"/>
            <a:ext cx="2640015" cy="1750458"/>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24" name="Picture Placeholder 2">
            <a:extLst>
              <a:ext uri="{FF2B5EF4-FFF2-40B4-BE49-F238E27FC236}">
                <a16:creationId xmlns:a16="http://schemas.microsoft.com/office/drawing/2014/main" id="{1ED1A14F-5E0D-476E-9C60-BD987EFC4940}"/>
              </a:ext>
            </a:extLst>
          </p:cNvPr>
          <p:cNvSpPr>
            <a:spLocks noGrp="1"/>
          </p:cNvSpPr>
          <p:nvPr>
            <p:ph type="pic" idx="22"/>
          </p:nvPr>
        </p:nvSpPr>
        <p:spPr>
          <a:xfrm>
            <a:off x="3227499" y="3759827"/>
            <a:ext cx="2640015" cy="1750458"/>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25" name="Picture Placeholder 2">
            <a:extLst>
              <a:ext uri="{FF2B5EF4-FFF2-40B4-BE49-F238E27FC236}">
                <a16:creationId xmlns:a16="http://schemas.microsoft.com/office/drawing/2014/main" id="{A0003A4C-26CB-DD7F-0B22-024AFB58DC67}"/>
              </a:ext>
            </a:extLst>
          </p:cNvPr>
          <p:cNvSpPr>
            <a:spLocks noGrp="1"/>
          </p:cNvSpPr>
          <p:nvPr>
            <p:ph type="pic" idx="23"/>
          </p:nvPr>
        </p:nvSpPr>
        <p:spPr>
          <a:xfrm>
            <a:off x="6144756" y="3759827"/>
            <a:ext cx="2640015" cy="1750458"/>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26" name="Text Placeholder 3">
            <a:extLst>
              <a:ext uri="{FF2B5EF4-FFF2-40B4-BE49-F238E27FC236}">
                <a16:creationId xmlns:a16="http://schemas.microsoft.com/office/drawing/2014/main" id="{08CE8D58-56A2-6AE5-AB18-C53F4134DD88}"/>
              </a:ext>
            </a:extLst>
          </p:cNvPr>
          <p:cNvSpPr>
            <a:spLocks noGrp="1"/>
          </p:cNvSpPr>
          <p:nvPr>
            <p:ph type="body" sz="half" idx="24"/>
          </p:nvPr>
        </p:nvSpPr>
        <p:spPr>
          <a:xfrm>
            <a:off x="3211170" y="5645631"/>
            <a:ext cx="2656344" cy="365760"/>
          </a:xfrm>
        </p:spPr>
        <p:txBody>
          <a:bodyPr>
            <a:noAutofit/>
          </a:bodyPr>
          <a:lstStyle>
            <a:lvl1pPr marL="0" indent="0">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27" name="Text Placeholder 3">
            <a:extLst>
              <a:ext uri="{FF2B5EF4-FFF2-40B4-BE49-F238E27FC236}">
                <a16:creationId xmlns:a16="http://schemas.microsoft.com/office/drawing/2014/main" id="{7A4C2D1F-1A58-AC60-F606-B816E5F23FFF}"/>
              </a:ext>
            </a:extLst>
          </p:cNvPr>
          <p:cNvSpPr>
            <a:spLocks noGrp="1"/>
          </p:cNvSpPr>
          <p:nvPr>
            <p:ph type="body" sz="half" idx="25"/>
          </p:nvPr>
        </p:nvSpPr>
        <p:spPr>
          <a:xfrm>
            <a:off x="6144756" y="5645631"/>
            <a:ext cx="2656344" cy="365760"/>
          </a:xfrm>
        </p:spPr>
        <p:txBody>
          <a:bodyPr>
            <a:noAutofit/>
          </a:bodyPr>
          <a:lstStyle>
            <a:lvl1pPr marL="0" indent="0">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2" name="Footer Placeholder 1">
            <a:extLst>
              <a:ext uri="{FF2B5EF4-FFF2-40B4-BE49-F238E27FC236}">
                <a16:creationId xmlns:a16="http://schemas.microsoft.com/office/drawing/2014/main" id="{E0D3EBD5-219C-5B88-5FAA-E3535228FBDB}"/>
              </a:ext>
            </a:extLst>
          </p:cNvPr>
          <p:cNvSpPr>
            <a:spLocks noGrp="1"/>
          </p:cNvSpPr>
          <p:nvPr>
            <p:ph type="ftr" sz="quarter" idx="26"/>
          </p:nvPr>
        </p:nvSpPr>
        <p:spPr/>
        <p:txBody>
          <a:bodyPr/>
          <a:lstStyle/>
          <a:p>
            <a:pPr algn="r"/>
            <a:r>
              <a:rPr lang="en-US"/>
              <a:t>3/31/23            ‹#›</a:t>
            </a:r>
            <a:endParaRPr lang="en-US" dirty="0"/>
          </a:p>
        </p:txBody>
      </p:sp>
      <p:pic>
        <p:nvPicPr>
          <p:cNvPr id="8" name="Picture 7">
            <a:extLst>
              <a:ext uri="{FF2B5EF4-FFF2-40B4-BE49-F238E27FC236}">
                <a16:creationId xmlns:a16="http://schemas.microsoft.com/office/drawing/2014/main" id="{BD5178AE-CDD2-6E32-5B2B-C4959E32B5CF}"/>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342690" y="6210198"/>
            <a:ext cx="1450336" cy="426311"/>
          </a:xfrm>
          <a:prstGeom prst="rect">
            <a:avLst/>
          </a:prstGeom>
        </p:spPr>
      </p:pic>
    </p:spTree>
    <p:extLst>
      <p:ext uri="{BB962C8B-B14F-4D97-AF65-F5344CB8AC3E}">
        <p14:creationId xmlns:p14="http://schemas.microsoft.com/office/powerpoint/2010/main" val="275033032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hoto Coll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C7ED5C5-3275-C340-A204-BBCCBEED6739}"/>
              </a:ext>
            </a:extLst>
          </p:cNvPr>
          <p:cNvSpPr/>
          <p:nvPr userDrawn="1"/>
        </p:nvSpPr>
        <p:spPr>
          <a:xfrm>
            <a:off x="0" y="0"/>
            <a:ext cx="9144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14" name="Text Placeholder 13">
            <a:extLst>
              <a:ext uri="{FF2B5EF4-FFF2-40B4-BE49-F238E27FC236}">
                <a16:creationId xmlns:a16="http://schemas.microsoft.com/office/drawing/2014/main" id="{EEA1DABA-769B-1407-1BFC-75930C1DE70F}"/>
              </a:ext>
            </a:extLst>
          </p:cNvPr>
          <p:cNvSpPr>
            <a:spLocks noGrp="1"/>
          </p:cNvSpPr>
          <p:nvPr>
            <p:ph type="body" sz="quarter" idx="11" hasCustomPrompt="1"/>
          </p:nvPr>
        </p:nvSpPr>
        <p:spPr>
          <a:xfrm>
            <a:off x="342900" y="954291"/>
            <a:ext cx="84582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7" name="Title 6">
            <a:extLst>
              <a:ext uri="{FF2B5EF4-FFF2-40B4-BE49-F238E27FC236}">
                <a16:creationId xmlns:a16="http://schemas.microsoft.com/office/drawing/2014/main" id="{99AF8687-CA4E-66EB-17A8-BE41F3023085}"/>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2" name="Picture Placeholder 2">
            <a:extLst>
              <a:ext uri="{FF2B5EF4-FFF2-40B4-BE49-F238E27FC236}">
                <a16:creationId xmlns:a16="http://schemas.microsoft.com/office/drawing/2014/main" id="{EC508144-F984-C37C-90F6-AA8C545F3DA9}"/>
              </a:ext>
            </a:extLst>
          </p:cNvPr>
          <p:cNvSpPr>
            <a:spLocks noGrp="1"/>
          </p:cNvSpPr>
          <p:nvPr>
            <p:ph type="pic" idx="1"/>
          </p:nvPr>
        </p:nvSpPr>
        <p:spPr>
          <a:xfrm>
            <a:off x="334736" y="1542763"/>
            <a:ext cx="1958261"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3" name="Picture Placeholder 2">
            <a:extLst>
              <a:ext uri="{FF2B5EF4-FFF2-40B4-BE49-F238E27FC236}">
                <a16:creationId xmlns:a16="http://schemas.microsoft.com/office/drawing/2014/main" id="{35480D7F-9BE0-34B6-0080-2DFC58123F3E}"/>
              </a:ext>
            </a:extLst>
          </p:cNvPr>
          <p:cNvSpPr>
            <a:spLocks noGrp="1"/>
          </p:cNvSpPr>
          <p:nvPr>
            <p:ph type="pic" idx="14"/>
          </p:nvPr>
        </p:nvSpPr>
        <p:spPr>
          <a:xfrm>
            <a:off x="2508047" y="1542763"/>
            <a:ext cx="1954317"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9" name="Picture Placeholder 2">
            <a:extLst>
              <a:ext uri="{FF2B5EF4-FFF2-40B4-BE49-F238E27FC236}">
                <a16:creationId xmlns:a16="http://schemas.microsoft.com/office/drawing/2014/main" id="{5D5694FC-6767-0363-8F8C-4C8AEA0C5DCC}"/>
              </a:ext>
            </a:extLst>
          </p:cNvPr>
          <p:cNvSpPr>
            <a:spLocks noGrp="1"/>
          </p:cNvSpPr>
          <p:nvPr>
            <p:ph type="pic" idx="16"/>
          </p:nvPr>
        </p:nvSpPr>
        <p:spPr>
          <a:xfrm>
            <a:off x="4677415" y="1542763"/>
            <a:ext cx="1954317"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1" name="Picture Placeholder 2">
            <a:extLst>
              <a:ext uri="{FF2B5EF4-FFF2-40B4-BE49-F238E27FC236}">
                <a16:creationId xmlns:a16="http://schemas.microsoft.com/office/drawing/2014/main" id="{6223A017-A902-92C1-8A99-7D45B08D860D}"/>
              </a:ext>
            </a:extLst>
          </p:cNvPr>
          <p:cNvSpPr>
            <a:spLocks noGrp="1"/>
          </p:cNvSpPr>
          <p:nvPr>
            <p:ph type="pic" idx="17"/>
          </p:nvPr>
        </p:nvSpPr>
        <p:spPr>
          <a:xfrm>
            <a:off x="6846782" y="1542763"/>
            <a:ext cx="1954317"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5" name="Picture Placeholder 2">
            <a:extLst>
              <a:ext uri="{FF2B5EF4-FFF2-40B4-BE49-F238E27FC236}">
                <a16:creationId xmlns:a16="http://schemas.microsoft.com/office/drawing/2014/main" id="{FE352EAA-3DC6-450E-518D-B55638975ECE}"/>
              </a:ext>
            </a:extLst>
          </p:cNvPr>
          <p:cNvSpPr>
            <a:spLocks noGrp="1"/>
          </p:cNvSpPr>
          <p:nvPr>
            <p:ph type="pic" idx="18"/>
          </p:nvPr>
        </p:nvSpPr>
        <p:spPr>
          <a:xfrm>
            <a:off x="1382716" y="3651151"/>
            <a:ext cx="1958261"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6" name="Picture Placeholder 2">
            <a:extLst>
              <a:ext uri="{FF2B5EF4-FFF2-40B4-BE49-F238E27FC236}">
                <a16:creationId xmlns:a16="http://schemas.microsoft.com/office/drawing/2014/main" id="{1E5E3807-051E-4D4B-1143-A6B4BDDBB5D8}"/>
              </a:ext>
            </a:extLst>
          </p:cNvPr>
          <p:cNvSpPr>
            <a:spLocks noGrp="1"/>
          </p:cNvSpPr>
          <p:nvPr>
            <p:ph type="pic" idx="19"/>
          </p:nvPr>
        </p:nvSpPr>
        <p:spPr>
          <a:xfrm>
            <a:off x="3556027" y="3651151"/>
            <a:ext cx="1954317"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7" name="Picture Placeholder 2">
            <a:extLst>
              <a:ext uri="{FF2B5EF4-FFF2-40B4-BE49-F238E27FC236}">
                <a16:creationId xmlns:a16="http://schemas.microsoft.com/office/drawing/2014/main" id="{9659EF4B-6B57-DE2A-B33A-D60A659CFE6D}"/>
              </a:ext>
            </a:extLst>
          </p:cNvPr>
          <p:cNvSpPr>
            <a:spLocks noGrp="1"/>
          </p:cNvSpPr>
          <p:nvPr>
            <p:ph type="pic" idx="20"/>
          </p:nvPr>
        </p:nvSpPr>
        <p:spPr>
          <a:xfrm>
            <a:off x="5725394" y="3651151"/>
            <a:ext cx="1954317" cy="1885677"/>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9" name="Footer Placeholder 18">
            <a:extLst>
              <a:ext uri="{FF2B5EF4-FFF2-40B4-BE49-F238E27FC236}">
                <a16:creationId xmlns:a16="http://schemas.microsoft.com/office/drawing/2014/main" id="{0B1371B0-95CE-4462-18BB-F77CBC19BF86}"/>
              </a:ext>
            </a:extLst>
          </p:cNvPr>
          <p:cNvSpPr>
            <a:spLocks noGrp="1"/>
          </p:cNvSpPr>
          <p:nvPr>
            <p:ph type="ftr" sz="quarter" idx="21"/>
          </p:nvPr>
        </p:nvSpPr>
        <p:spPr/>
        <p:txBody>
          <a:bodyPr/>
          <a:lstStyle/>
          <a:p>
            <a:pPr algn="r"/>
            <a:r>
              <a:rPr lang="en-US"/>
              <a:t>3/31/23            ‹#›</a:t>
            </a:r>
            <a:endParaRPr lang="en-US" dirty="0"/>
          </a:p>
        </p:txBody>
      </p:sp>
      <p:pic>
        <p:nvPicPr>
          <p:cNvPr id="4" name="Picture 3">
            <a:extLst>
              <a:ext uri="{FF2B5EF4-FFF2-40B4-BE49-F238E27FC236}">
                <a16:creationId xmlns:a16="http://schemas.microsoft.com/office/drawing/2014/main" id="{B53C6E6E-CD75-65BF-6E99-3F3896375B37}"/>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342690" y="6210198"/>
            <a:ext cx="1450336" cy="426311"/>
          </a:xfrm>
          <a:prstGeom prst="rect">
            <a:avLst/>
          </a:prstGeom>
        </p:spPr>
      </p:pic>
    </p:spTree>
    <p:extLst>
      <p:ext uri="{BB962C8B-B14F-4D97-AF65-F5344CB8AC3E}">
        <p14:creationId xmlns:p14="http://schemas.microsoft.com/office/powerpoint/2010/main" val="1689313171"/>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rt with 2 Photos">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0492B2E6-F25A-DAD4-50C4-028EE4F9F201}"/>
              </a:ext>
            </a:extLst>
          </p:cNvPr>
          <p:cNvSpPr>
            <a:spLocks noGrp="1"/>
          </p:cNvSpPr>
          <p:nvPr>
            <p:ph type="pic" idx="13"/>
          </p:nvPr>
        </p:nvSpPr>
        <p:spPr>
          <a:xfrm>
            <a:off x="4891490" y="3884038"/>
            <a:ext cx="3909610" cy="2055591"/>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8" name="Text Placeholder 3">
            <a:extLst>
              <a:ext uri="{FF2B5EF4-FFF2-40B4-BE49-F238E27FC236}">
                <a16:creationId xmlns:a16="http://schemas.microsoft.com/office/drawing/2014/main" id="{F02FFCFA-A84F-7535-4A5F-29A5FC646063}"/>
              </a:ext>
            </a:extLst>
          </p:cNvPr>
          <p:cNvSpPr>
            <a:spLocks noGrp="1"/>
          </p:cNvSpPr>
          <p:nvPr>
            <p:ph type="body" sz="half" idx="19"/>
          </p:nvPr>
        </p:nvSpPr>
        <p:spPr>
          <a:xfrm>
            <a:off x="4891295" y="5636914"/>
            <a:ext cx="3909610" cy="302715"/>
          </a:xfrm>
          <a:solidFill>
            <a:schemeClr val="tx1"/>
          </a:solidFill>
        </p:spPr>
        <p:txBody>
          <a:bodyPr>
            <a:noAutofit/>
          </a:bodyPr>
          <a:lstStyle>
            <a:lvl1pPr marL="0" indent="0">
              <a:buNone/>
              <a:defRPr sz="1600">
                <a:solidFill>
                  <a:schemeClr val="bg1"/>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3" name="Picture Placeholder 2">
            <a:extLst>
              <a:ext uri="{FF2B5EF4-FFF2-40B4-BE49-F238E27FC236}">
                <a16:creationId xmlns:a16="http://schemas.microsoft.com/office/drawing/2014/main" id="{5F2E1BF6-9F66-A119-6E10-5D16400A750A}"/>
              </a:ext>
            </a:extLst>
          </p:cNvPr>
          <p:cNvSpPr>
            <a:spLocks noGrp="1"/>
          </p:cNvSpPr>
          <p:nvPr>
            <p:ph type="pic" idx="1"/>
          </p:nvPr>
        </p:nvSpPr>
        <p:spPr>
          <a:xfrm>
            <a:off x="4891490" y="1643074"/>
            <a:ext cx="3909610" cy="2055591"/>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7" name="Rectangle 6">
            <a:extLst>
              <a:ext uri="{FF2B5EF4-FFF2-40B4-BE49-F238E27FC236}">
                <a16:creationId xmlns:a16="http://schemas.microsoft.com/office/drawing/2014/main" id="{A307DA68-53E2-DC47-F163-EC1A18DE1564}"/>
              </a:ext>
            </a:extLst>
          </p:cNvPr>
          <p:cNvSpPr/>
          <p:nvPr userDrawn="1"/>
        </p:nvSpPr>
        <p:spPr>
          <a:xfrm>
            <a:off x="0" y="0"/>
            <a:ext cx="9144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5" name="Title 4">
            <a:extLst>
              <a:ext uri="{FF2B5EF4-FFF2-40B4-BE49-F238E27FC236}">
                <a16:creationId xmlns:a16="http://schemas.microsoft.com/office/drawing/2014/main" id="{B3D45392-3CD8-B80C-F2B3-4B45BA45F3B0}"/>
              </a:ext>
            </a:extLst>
          </p:cNvPr>
          <p:cNvSpPr>
            <a:spLocks noGrp="1"/>
          </p:cNvSpPr>
          <p:nvPr>
            <p:ph type="title"/>
          </p:nvPr>
        </p:nvSpPr>
        <p:spPr/>
        <p:txBody>
          <a:bodyPr/>
          <a:lstStyle>
            <a:lvl1pPr>
              <a:defRPr>
                <a:solidFill>
                  <a:schemeClr val="accent5"/>
                </a:solidFill>
              </a:defRPr>
            </a:lvl1pPr>
          </a:lstStyle>
          <a:p>
            <a:r>
              <a:rPr lang="en-US" dirty="0"/>
              <a:t>Click to edit Master title style</a:t>
            </a:r>
          </a:p>
        </p:txBody>
      </p:sp>
      <p:sp>
        <p:nvSpPr>
          <p:cNvPr id="12" name="Text Placeholder 13">
            <a:extLst>
              <a:ext uri="{FF2B5EF4-FFF2-40B4-BE49-F238E27FC236}">
                <a16:creationId xmlns:a16="http://schemas.microsoft.com/office/drawing/2014/main" id="{6AB35901-94D3-C7C4-1CE7-B31E29C657CD}"/>
              </a:ext>
            </a:extLst>
          </p:cNvPr>
          <p:cNvSpPr>
            <a:spLocks noGrp="1"/>
          </p:cNvSpPr>
          <p:nvPr>
            <p:ph type="body" sz="quarter" idx="15" hasCustomPrompt="1"/>
          </p:nvPr>
        </p:nvSpPr>
        <p:spPr>
          <a:xfrm>
            <a:off x="342900" y="954291"/>
            <a:ext cx="84582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2" name="Content Placeholder 2">
            <a:extLst>
              <a:ext uri="{FF2B5EF4-FFF2-40B4-BE49-F238E27FC236}">
                <a16:creationId xmlns:a16="http://schemas.microsoft.com/office/drawing/2014/main" id="{DC2C5294-0EFC-A3EC-D994-11DDCFE70D67}"/>
              </a:ext>
            </a:extLst>
          </p:cNvPr>
          <p:cNvSpPr>
            <a:spLocks noGrp="1"/>
          </p:cNvSpPr>
          <p:nvPr>
            <p:ph idx="18"/>
          </p:nvPr>
        </p:nvSpPr>
        <p:spPr>
          <a:xfrm>
            <a:off x="334737" y="1643074"/>
            <a:ext cx="4308874" cy="4307571"/>
          </a:xfrm>
        </p:spPr>
        <p:txBody>
          <a:bodyPr>
            <a:normAutofit/>
          </a:bodyPr>
          <a:lstStyle>
            <a:lvl1pPr>
              <a:defRPr sz="2000"/>
            </a:lvl1pPr>
            <a:lvl2pPr>
              <a:defRPr sz="1800"/>
            </a:lvl2pPr>
            <a:lvl3pPr>
              <a:defRPr sz="1350"/>
            </a:lvl3pPr>
            <a:lvl4pPr>
              <a:defRPr sz="1125"/>
            </a:lvl4pPr>
            <a:lvl5pPr>
              <a:defRPr sz="105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p:txBody>
      </p:sp>
      <p:sp>
        <p:nvSpPr>
          <p:cNvPr id="8" name="Text Placeholder 3">
            <a:extLst>
              <a:ext uri="{FF2B5EF4-FFF2-40B4-BE49-F238E27FC236}">
                <a16:creationId xmlns:a16="http://schemas.microsoft.com/office/drawing/2014/main" id="{4581B053-21C8-C0AD-58C7-637A6315D1B2}"/>
              </a:ext>
            </a:extLst>
          </p:cNvPr>
          <p:cNvSpPr>
            <a:spLocks noGrp="1"/>
          </p:cNvSpPr>
          <p:nvPr>
            <p:ph type="body" sz="half" idx="2"/>
          </p:nvPr>
        </p:nvSpPr>
        <p:spPr>
          <a:xfrm>
            <a:off x="4891295" y="3395950"/>
            <a:ext cx="3909707" cy="302715"/>
          </a:xfrm>
          <a:solidFill>
            <a:schemeClr val="tx1"/>
          </a:solidFill>
        </p:spPr>
        <p:txBody>
          <a:bodyPr>
            <a:noAutofit/>
          </a:bodyPr>
          <a:lstStyle>
            <a:lvl1pPr marL="0" indent="0">
              <a:buNone/>
              <a:defRPr sz="1600">
                <a:solidFill>
                  <a:schemeClr val="bg1"/>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20" name="Footer Placeholder 19">
            <a:extLst>
              <a:ext uri="{FF2B5EF4-FFF2-40B4-BE49-F238E27FC236}">
                <a16:creationId xmlns:a16="http://schemas.microsoft.com/office/drawing/2014/main" id="{2785C5DB-355E-CD09-6EF5-58F892E8FB6F}"/>
              </a:ext>
            </a:extLst>
          </p:cNvPr>
          <p:cNvSpPr>
            <a:spLocks noGrp="1"/>
          </p:cNvSpPr>
          <p:nvPr>
            <p:ph type="ftr" sz="quarter" idx="20"/>
          </p:nvPr>
        </p:nvSpPr>
        <p:spPr/>
        <p:txBody>
          <a:bodyPr/>
          <a:lstStyle/>
          <a:p>
            <a:pPr algn="r"/>
            <a:r>
              <a:rPr lang="en-US"/>
              <a:t>3/31/23            </a:t>
            </a:r>
            <a:fld id="{2D8F9ACA-D6C0-E54C-B1B8-E9196C9CD104}" type="slidenum">
              <a:rPr lang="en-US" smtClean="0"/>
              <a:pPr algn="r"/>
              <a:t>‹#›</a:t>
            </a:fld>
            <a:endParaRPr lang="en-US" dirty="0"/>
          </a:p>
        </p:txBody>
      </p:sp>
      <p:pic>
        <p:nvPicPr>
          <p:cNvPr id="6" name="Picture 5">
            <a:extLst>
              <a:ext uri="{FF2B5EF4-FFF2-40B4-BE49-F238E27FC236}">
                <a16:creationId xmlns:a16="http://schemas.microsoft.com/office/drawing/2014/main" id="{38317E9C-B954-F0A6-B53E-28EAEB880DC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342690" y="6210198"/>
            <a:ext cx="1450336" cy="426311"/>
          </a:xfrm>
          <a:prstGeom prst="rect">
            <a:avLst/>
          </a:prstGeom>
        </p:spPr>
      </p:pic>
    </p:spTree>
    <p:extLst>
      <p:ext uri="{BB962C8B-B14F-4D97-AF65-F5344CB8AC3E}">
        <p14:creationId xmlns:p14="http://schemas.microsoft.com/office/powerpoint/2010/main" val="88552715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Globe">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97E650D-A035-D2EC-01B3-8578A7998C04}"/>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3596437" y="2597807"/>
            <a:ext cx="5478620" cy="5479026"/>
          </a:xfrm>
          <a:prstGeom prst="rect">
            <a:avLst/>
          </a:prstGeom>
        </p:spPr>
      </p:pic>
      <p:sp>
        <p:nvSpPr>
          <p:cNvPr id="7" name="Title 6">
            <a:extLst>
              <a:ext uri="{FF2B5EF4-FFF2-40B4-BE49-F238E27FC236}">
                <a16:creationId xmlns:a16="http://schemas.microsoft.com/office/drawing/2014/main" id="{11870E27-202E-F717-3FB6-D69451DF1391}"/>
              </a:ext>
            </a:extLst>
          </p:cNvPr>
          <p:cNvSpPr>
            <a:spLocks noGrp="1"/>
          </p:cNvSpPr>
          <p:nvPr>
            <p:ph type="title" hasCustomPrompt="1"/>
          </p:nvPr>
        </p:nvSpPr>
        <p:spPr>
          <a:xfrm>
            <a:off x="767443" y="1937174"/>
            <a:ext cx="5822594" cy="660633"/>
          </a:xfrm>
        </p:spPr>
        <p:txBody>
          <a:bodyPr>
            <a:noAutofit/>
          </a:bodyPr>
          <a:lstStyle>
            <a:lvl1pPr>
              <a:defRPr sz="4500" cap="none">
                <a:solidFill>
                  <a:schemeClr val="accent1"/>
                </a:solidFill>
              </a:defRPr>
            </a:lvl1pPr>
          </a:lstStyle>
          <a:p>
            <a:r>
              <a:rPr lang="en-US" dirty="0"/>
              <a:t>Presentation Title</a:t>
            </a:r>
          </a:p>
        </p:txBody>
      </p:sp>
      <p:sp>
        <p:nvSpPr>
          <p:cNvPr id="9" name="Text Placeholder 8">
            <a:extLst>
              <a:ext uri="{FF2B5EF4-FFF2-40B4-BE49-F238E27FC236}">
                <a16:creationId xmlns:a16="http://schemas.microsoft.com/office/drawing/2014/main" id="{3F3E966E-ACAB-E285-70D0-66AC08DF1386}"/>
              </a:ext>
            </a:extLst>
          </p:cNvPr>
          <p:cNvSpPr>
            <a:spLocks noGrp="1"/>
          </p:cNvSpPr>
          <p:nvPr>
            <p:ph type="body" sz="quarter" idx="10" hasCustomPrompt="1"/>
          </p:nvPr>
        </p:nvSpPr>
        <p:spPr>
          <a:xfrm>
            <a:off x="767443" y="2597807"/>
            <a:ext cx="5822594" cy="449263"/>
          </a:xfrm>
        </p:spPr>
        <p:txBody>
          <a:bodyPr>
            <a:noAutofit/>
          </a:bodyPr>
          <a:lstStyle>
            <a:lvl1pPr marL="0" indent="0">
              <a:buFontTx/>
              <a:buNone/>
              <a:defRPr sz="2400" b="1">
                <a:solidFill>
                  <a:schemeClr val="bg1"/>
                </a:solidFill>
                <a:latin typeface="+mn-lt"/>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dirty="0"/>
              <a:t>Subtitle</a:t>
            </a:r>
          </a:p>
        </p:txBody>
      </p:sp>
      <p:sp>
        <p:nvSpPr>
          <p:cNvPr id="3" name="Text Placeholder 8">
            <a:extLst>
              <a:ext uri="{FF2B5EF4-FFF2-40B4-BE49-F238E27FC236}">
                <a16:creationId xmlns:a16="http://schemas.microsoft.com/office/drawing/2014/main" id="{76FFA1BC-72F9-9048-3E39-D300A3A6A52E}"/>
              </a:ext>
            </a:extLst>
          </p:cNvPr>
          <p:cNvSpPr>
            <a:spLocks noGrp="1"/>
          </p:cNvSpPr>
          <p:nvPr>
            <p:ph type="body" sz="quarter" idx="11" hasCustomPrompt="1"/>
          </p:nvPr>
        </p:nvSpPr>
        <p:spPr>
          <a:xfrm>
            <a:off x="803889" y="5877430"/>
            <a:ext cx="3281223" cy="449263"/>
          </a:xfrm>
        </p:spPr>
        <p:txBody>
          <a:bodyPr>
            <a:normAutofit/>
          </a:bodyPr>
          <a:lstStyle>
            <a:lvl1pPr marL="0" indent="0">
              <a:buFontTx/>
              <a:buNone/>
              <a:defRPr sz="1800">
                <a:solidFill>
                  <a:schemeClr val="bg1"/>
                </a:solidFill>
                <a:latin typeface="+mn-lt"/>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fld id="{C7124C19-F609-8C4C-8116-78E353E3E672}" type="datetime1">
              <a:rPr lang="en-US" smtClean="0"/>
              <a:t>3/29/23</a:t>
            </a:fld>
            <a:endParaRPr lang="en-US" dirty="0"/>
          </a:p>
        </p:txBody>
      </p:sp>
      <p:pic>
        <p:nvPicPr>
          <p:cNvPr id="6" name="Picture 5">
            <a:extLst>
              <a:ext uri="{FF2B5EF4-FFF2-40B4-BE49-F238E27FC236}">
                <a16:creationId xmlns:a16="http://schemas.microsoft.com/office/drawing/2014/main" id="{0BA16B00-325C-D6E7-E146-689492EB0287}"/>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767443" y="1108400"/>
            <a:ext cx="1605643" cy="525954"/>
          </a:xfrm>
          <a:prstGeom prst="rect">
            <a:avLst/>
          </a:prstGeom>
        </p:spPr>
      </p:pic>
    </p:spTree>
    <p:extLst>
      <p:ext uri="{BB962C8B-B14F-4D97-AF65-F5344CB8AC3E}">
        <p14:creationId xmlns:p14="http://schemas.microsoft.com/office/powerpoint/2010/main" val="2095377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art with 3 Photos">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0492B2E6-F25A-DAD4-50C4-028EE4F9F201}"/>
              </a:ext>
            </a:extLst>
          </p:cNvPr>
          <p:cNvSpPr>
            <a:spLocks noGrp="1"/>
          </p:cNvSpPr>
          <p:nvPr>
            <p:ph type="pic" idx="13"/>
          </p:nvPr>
        </p:nvSpPr>
        <p:spPr>
          <a:xfrm>
            <a:off x="6965414" y="3884038"/>
            <a:ext cx="1835685" cy="2055591"/>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16" name="Text Placeholder 3">
            <a:extLst>
              <a:ext uri="{FF2B5EF4-FFF2-40B4-BE49-F238E27FC236}">
                <a16:creationId xmlns:a16="http://schemas.microsoft.com/office/drawing/2014/main" id="{C52272AC-9734-6D60-9441-B5E7B9E4E372}"/>
              </a:ext>
            </a:extLst>
          </p:cNvPr>
          <p:cNvSpPr>
            <a:spLocks noGrp="1"/>
          </p:cNvSpPr>
          <p:nvPr>
            <p:ph type="body" sz="half" idx="20"/>
          </p:nvPr>
        </p:nvSpPr>
        <p:spPr>
          <a:xfrm>
            <a:off x="6965414" y="5659514"/>
            <a:ext cx="1843850" cy="284905"/>
          </a:xfrm>
          <a:solidFill>
            <a:schemeClr val="tx1"/>
          </a:solidFill>
        </p:spPr>
        <p:txBody>
          <a:bodyPr>
            <a:noAutofit/>
          </a:bodyPr>
          <a:lstStyle>
            <a:lvl1pPr marL="0" indent="0">
              <a:buNone/>
              <a:defRPr sz="1600">
                <a:solidFill>
                  <a:schemeClr val="bg1"/>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11" name="Picture Placeholder 2">
            <a:extLst>
              <a:ext uri="{FF2B5EF4-FFF2-40B4-BE49-F238E27FC236}">
                <a16:creationId xmlns:a16="http://schemas.microsoft.com/office/drawing/2014/main" id="{E4F1D849-D57F-29CA-A61A-410807726101}"/>
              </a:ext>
            </a:extLst>
          </p:cNvPr>
          <p:cNvSpPr>
            <a:spLocks noGrp="1"/>
          </p:cNvSpPr>
          <p:nvPr>
            <p:ph type="pic" idx="14"/>
          </p:nvPr>
        </p:nvSpPr>
        <p:spPr>
          <a:xfrm>
            <a:off x="4891490" y="3879120"/>
            <a:ext cx="1896687" cy="2055592"/>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8" name="Text Placeholder 3">
            <a:extLst>
              <a:ext uri="{FF2B5EF4-FFF2-40B4-BE49-F238E27FC236}">
                <a16:creationId xmlns:a16="http://schemas.microsoft.com/office/drawing/2014/main" id="{66A4B2AA-E0AE-18DD-BAA3-AF2A9CA6987A}"/>
              </a:ext>
            </a:extLst>
          </p:cNvPr>
          <p:cNvSpPr>
            <a:spLocks noGrp="1"/>
          </p:cNvSpPr>
          <p:nvPr>
            <p:ph type="body" sz="half" idx="19"/>
          </p:nvPr>
        </p:nvSpPr>
        <p:spPr>
          <a:xfrm>
            <a:off x="4884614" y="5659514"/>
            <a:ext cx="1903563" cy="275199"/>
          </a:xfrm>
          <a:solidFill>
            <a:schemeClr val="tx1"/>
          </a:solidFill>
        </p:spPr>
        <p:txBody>
          <a:bodyPr>
            <a:noAutofit/>
          </a:bodyPr>
          <a:lstStyle>
            <a:lvl1pPr marL="0" indent="0">
              <a:buNone/>
              <a:defRPr sz="1600">
                <a:solidFill>
                  <a:schemeClr val="bg1"/>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3" name="Picture Placeholder 2">
            <a:extLst>
              <a:ext uri="{FF2B5EF4-FFF2-40B4-BE49-F238E27FC236}">
                <a16:creationId xmlns:a16="http://schemas.microsoft.com/office/drawing/2014/main" id="{5F2E1BF6-9F66-A119-6E10-5D16400A750A}"/>
              </a:ext>
            </a:extLst>
          </p:cNvPr>
          <p:cNvSpPr>
            <a:spLocks noGrp="1"/>
          </p:cNvSpPr>
          <p:nvPr>
            <p:ph type="pic" idx="1"/>
          </p:nvPr>
        </p:nvSpPr>
        <p:spPr>
          <a:xfrm>
            <a:off x="4891490" y="1643074"/>
            <a:ext cx="3909610" cy="2055591"/>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6" name="Text Placeholder 3">
            <a:extLst>
              <a:ext uri="{FF2B5EF4-FFF2-40B4-BE49-F238E27FC236}">
                <a16:creationId xmlns:a16="http://schemas.microsoft.com/office/drawing/2014/main" id="{27D80C23-74F3-F853-02BF-83C743039F6E}"/>
              </a:ext>
            </a:extLst>
          </p:cNvPr>
          <p:cNvSpPr>
            <a:spLocks noGrp="1"/>
          </p:cNvSpPr>
          <p:nvPr>
            <p:ph type="body" sz="half" idx="2"/>
          </p:nvPr>
        </p:nvSpPr>
        <p:spPr>
          <a:xfrm>
            <a:off x="4884614" y="3395950"/>
            <a:ext cx="3916388" cy="302715"/>
          </a:xfrm>
          <a:solidFill>
            <a:schemeClr val="tx1"/>
          </a:solidFill>
        </p:spPr>
        <p:txBody>
          <a:bodyPr>
            <a:noAutofit/>
          </a:bodyPr>
          <a:lstStyle>
            <a:lvl1pPr marL="0" indent="0">
              <a:buNone/>
              <a:defRPr sz="1600">
                <a:solidFill>
                  <a:schemeClr val="bg1"/>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14" name="Rectangle 13">
            <a:extLst>
              <a:ext uri="{FF2B5EF4-FFF2-40B4-BE49-F238E27FC236}">
                <a16:creationId xmlns:a16="http://schemas.microsoft.com/office/drawing/2014/main" id="{A22F3750-2883-D3E5-1648-A2DA420F8B7B}"/>
              </a:ext>
            </a:extLst>
          </p:cNvPr>
          <p:cNvSpPr/>
          <p:nvPr userDrawn="1"/>
        </p:nvSpPr>
        <p:spPr>
          <a:xfrm>
            <a:off x="0" y="0"/>
            <a:ext cx="9144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5" name="Title 4">
            <a:extLst>
              <a:ext uri="{FF2B5EF4-FFF2-40B4-BE49-F238E27FC236}">
                <a16:creationId xmlns:a16="http://schemas.microsoft.com/office/drawing/2014/main" id="{B3D45392-3CD8-B80C-F2B3-4B45BA45F3B0}"/>
              </a:ext>
            </a:extLst>
          </p:cNvPr>
          <p:cNvSpPr>
            <a:spLocks noGrp="1"/>
          </p:cNvSpPr>
          <p:nvPr>
            <p:ph type="title"/>
          </p:nvPr>
        </p:nvSpPr>
        <p:spPr/>
        <p:txBody>
          <a:bodyPr/>
          <a:lstStyle>
            <a:lvl1pPr>
              <a:defRPr>
                <a:solidFill>
                  <a:schemeClr val="accent5"/>
                </a:solidFill>
              </a:defRPr>
            </a:lvl1pPr>
          </a:lstStyle>
          <a:p>
            <a:r>
              <a:rPr lang="en-US" dirty="0"/>
              <a:t>Click to edit Master title style</a:t>
            </a:r>
          </a:p>
        </p:txBody>
      </p:sp>
      <p:sp>
        <p:nvSpPr>
          <p:cNvPr id="12" name="Text Placeholder 13">
            <a:extLst>
              <a:ext uri="{FF2B5EF4-FFF2-40B4-BE49-F238E27FC236}">
                <a16:creationId xmlns:a16="http://schemas.microsoft.com/office/drawing/2014/main" id="{6AB35901-94D3-C7C4-1CE7-B31E29C657CD}"/>
              </a:ext>
            </a:extLst>
          </p:cNvPr>
          <p:cNvSpPr>
            <a:spLocks noGrp="1"/>
          </p:cNvSpPr>
          <p:nvPr>
            <p:ph type="body" sz="quarter" idx="15" hasCustomPrompt="1"/>
          </p:nvPr>
        </p:nvSpPr>
        <p:spPr>
          <a:xfrm>
            <a:off x="342900" y="954291"/>
            <a:ext cx="84582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2" name="Content Placeholder 2">
            <a:extLst>
              <a:ext uri="{FF2B5EF4-FFF2-40B4-BE49-F238E27FC236}">
                <a16:creationId xmlns:a16="http://schemas.microsoft.com/office/drawing/2014/main" id="{DC2C5294-0EFC-A3EC-D994-11DDCFE70D67}"/>
              </a:ext>
            </a:extLst>
          </p:cNvPr>
          <p:cNvSpPr>
            <a:spLocks noGrp="1"/>
          </p:cNvSpPr>
          <p:nvPr>
            <p:ph idx="18"/>
          </p:nvPr>
        </p:nvSpPr>
        <p:spPr>
          <a:xfrm>
            <a:off x="334737" y="1643074"/>
            <a:ext cx="4308874" cy="4307571"/>
          </a:xfrm>
        </p:spPr>
        <p:txBody>
          <a:bodyPr>
            <a:normAutofit/>
          </a:bodyPr>
          <a:lstStyle>
            <a:lvl1pPr>
              <a:defRPr sz="2000"/>
            </a:lvl1pPr>
            <a:lvl2pPr>
              <a:defRPr sz="1800"/>
            </a:lvl2pPr>
            <a:lvl3pPr>
              <a:defRPr sz="1350"/>
            </a:lvl3pPr>
            <a:lvl4pPr>
              <a:defRPr sz="1125"/>
            </a:lvl4pPr>
            <a:lvl5pPr>
              <a:defRPr sz="105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p:txBody>
      </p:sp>
      <p:sp>
        <p:nvSpPr>
          <p:cNvPr id="18" name="Footer Placeholder 17">
            <a:extLst>
              <a:ext uri="{FF2B5EF4-FFF2-40B4-BE49-F238E27FC236}">
                <a16:creationId xmlns:a16="http://schemas.microsoft.com/office/drawing/2014/main" id="{BE9F3313-6532-97CE-1E0D-3A21EA40A39C}"/>
              </a:ext>
            </a:extLst>
          </p:cNvPr>
          <p:cNvSpPr>
            <a:spLocks noGrp="1"/>
          </p:cNvSpPr>
          <p:nvPr>
            <p:ph type="ftr" sz="quarter" idx="21"/>
          </p:nvPr>
        </p:nvSpPr>
        <p:spPr/>
        <p:txBody>
          <a:bodyPr/>
          <a:lstStyle/>
          <a:p>
            <a:pPr algn="r"/>
            <a:r>
              <a:rPr lang="en-US"/>
              <a:t>3/31/23            </a:t>
            </a:r>
            <a:fld id="{2D8F9ACA-D6C0-E54C-B1B8-E9196C9CD104}" type="slidenum">
              <a:rPr lang="en-US" smtClean="0"/>
              <a:pPr algn="r"/>
              <a:t>‹#›</a:t>
            </a:fld>
            <a:endParaRPr lang="en-US" dirty="0"/>
          </a:p>
        </p:txBody>
      </p:sp>
      <p:pic>
        <p:nvPicPr>
          <p:cNvPr id="4" name="Picture 3">
            <a:extLst>
              <a:ext uri="{FF2B5EF4-FFF2-40B4-BE49-F238E27FC236}">
                <a16:creationId xmlns:a16="http://schemas.microsoft.com/office/drawing/2014/main" id="{72B796C9-405E-4F77-2115-DFD0283806C6}"/>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342690" y="6210198"/>
            <a:ext cx="1450336" cy="426311"/>
          </a:xfrm>
          <a:prstGeom prst="rect">
            <a:avLst/>
          </a:prstGeom>
        </p:spPr>
      </p:pic>
    </p:spTree>
    <p:extLst>
      <p:ext uri="{BB962C8B-B14F-4D97-AF65-F5344CB8AC3E}">
        <p14:creationId xmlns:p14="http://schemas.microsoft.com/office/powerpoint/2010/main" val="170344183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mparison - 3 Blocks - Blac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4CFF414-FA47-F7EC-7EFB-7073E26BB831}"/>
              </a:ext>
            </a:extLst>
          </p:cNvPr>
          <p:cNvSpPr/>
          <p:nvPr userDrawn="1"/>
        </p:nvSpPr>
        <p:spPr>
          <a:xfrm>
            <a:off x="5953857" y="1315895"/>
            <a:ext cx="2489648" cy="451326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4" name="Rectangle 3">
            <a:extLst>
              <a:ext uri="{FF2B5EF4-FFF2-40B4-BE49-F238E27FC236}">
                <a16:creationId xmlns:a16="http://schemas.microsoft.com/office/drawing/2014/main" id="{713C0F4F-1E76-E3A4-E5AA-8FA79C7C69FB}"/>
              </a:ext>
            </a:extLst>
          </p:cNvPr>
          <p:cNvSpPr/>
          <p:nvPr userDrawn="1"/>
        </p:nvSpPr>
        <p:spPr>
          <a:xfrm>
            <a:off x="3315718" y="1315896"/>
            <a:ext cx="2489648" cy="451326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3" name="Rectangle 2">
            <a:extLst>
              <a:ext uri="{FF2B5EF4-FFF2-40B4-BE49-F238E27FC236}">
                <a16:creationId xmlns:a16="http://schemas.microsoft.com/office/drawing/2014/main" id="{067105CB-DECE-0616-2A57-776784CFC1CB}"/>
              </a:ext>
            </a:extLst>
          </p:cNvPr>
          <p:cNvSpPr/>
          <p:nvPr userDrawn="1"/>
        </p:nvSpPr>
        <p:spPr>
          <a:xfrm>
            <a:off x="677578" y="1315897"/>
            <a:ext cx="2489648" cy="4513267"/>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7" name="Text Placeholder 6">
            <a:extLst>
              <a:ext uri="{FF2B5EF4-FFF2-40B4-BE49-F238E27FC236}">
                <a16:creationId xmlns:a16="http://schemas.microsoft.com/office/drawing/2014/main" id="{1813FE17-B697-FB87-4ED6-D832D798E901}"/>
              </a:ext>
            </a:extLst>
          </p:cNvPr>
          <p:cNvSpPr>
            <a:spLocks noGrp="1"/>
          </p:cNvSpPr>
          <p:nvPr>
            <p:ph type="body" sz="quarter" idx="10" hasCustomPrompt="1"/>
          </p:nvPr>
        </p:nvSpPr>
        <p:spPr>
          <a:xfrm>
            <a:off x="677629" y="1436469"/>
            <a:ext cx="2489597" cy="339561"/>
          </a:xfrm>
        </p:spPr>
        <p:txBody>
          <a:bodyPr>
            <a:noAutofit/>
          </a:bodyPr>
          <a:lstStyle>
            <a:lvl1pPr marL="0" indent="0" algn="ctr" fontAlgn="t">
              <a:spcBef>
                <a:spcPts val="0"/>
              </a:spcBef>
              <a:buFontTx/>
              <a:buNone/>
              <a:defRPr sz="1800" baseline="0">
                <a:solidFill>
                  <a:schemeClr val="accent1"/>
                </a:solidFill>
                <a:latin typeface="+mj-lt"/>
              </a:defRPr>
            </a:lvl1pPr>
          </a:lstStyle>
          <a:p>
            <a:pPr lvl="0"/>
            <a:r>
              <a:rPr lang="en-US" dirty="0"/>
              <a:t>Click to edit Subhead</a:t>
            </a:r>
          </a:p>
        </p:txBody>
      </p:sp>
      <p:sp>
        <p:nvSpPr>
          <p:cNvPr id="9" name="Text Placeholder 8">
            <a:extLst>
              <a:ext uri="{FF2B5EF4-FFF2-40B4-BE49-F238E27FC236}">
                <a16:creationId xmlns:a16="http://schemas.microsoft.com/office/drawing/2014/main" id="{8CE94D6C-2E61-91FC-DA54-8FB71DE93C01}"/>
              </a:ext>
            </a:extLst>
          </p:cNvPr>
          <p:cNvSpPr>
            <a:spLocks noGrp="1"/>
          </p:cNvSpPr>
          <p:nvPr>
            <p:ph type="body" sz="quarter" idx="11"/>
          </p:nvPr>
        </p:nvSpPr>
        <p:spPr>
          <a:xfrm>
            <a:off x="826458" y="2043223"/>
            <a:ext cx="2212942" cy="1691333"/>
          </a:xfrm>
        </p:spPr>
        <p:txBody>
          <a:bodyPr>
            <a:noAutofit/>
          </a:bodyPr>
          <a:lstStyle>
            <a:lvl1pPr marL="0" indent="0" algn="l">
              <a:buFontTx/>
              <a:buNone/>
              <a:defRPr sz="1800">
                <a:solidFill>
                  <a:schemeClr val="bg1"/>
                </a:solidFill>
                <a:latin typeface="+mn-lt"/>
              </a:defRPr>
            </a:lvl1pPr>
          </a:lstStyle>
          <a:p>
            <a:pPr lvl="0"/>
            <a:endParaRPr lang="en-US" dirty="0"/>
          </a:p>
        </p:txBody>
      </p:sp>
      <p:sp>
        <p:nvSpPr>
          <p:cNvPr id="11" name="Picture Placeholder 10">
            <a:extLst>
              <a:ext uri="{FF2B5EF4-FFF2-40B4-BE49-F238E27FC236}">
                <a16:creationId xmlns:a16="http://schemas.microsoft.com/office/drawing/2014/main" id="{8B65CB9D-AA49-05C2-2100-C63D32C82B85}"/>
              </a:ext>
            </a:extLst>
          </p:cNvPr>
          <p:cNvSpPr>
            <a:spLocks noGrp="1"/>
          </p:cNvSpPr>
          <p:nvPr>
            <p:ph type="pic" sz="quarter" idx="12"/>
          </p:nvPr>
        </p:nvSpPr>
        <p:spPr>
          <a:xfrm>
            <a:off x="826458" y="4045824"/>
            <a:ext cx="2213372" cy="1555750"/>
          </a:xfrm>
        </p:spPr>
        <p:txBody>
          <a:bodyPr/>
          <a:lstStyle>
            <a:lvl1pPr marL="0" indent="0">
              <a:buNone/>
              <a:defRPr/>
            </a:lvl1pPr>
          </a:lstStyle>
          <a:p>
            <a:endParaRPr lang="en-US" dirty="0"/>
          </a:p>
        </p:txBody>
      </p:sp>
      <p:sp>
        <p:nvSpPr>
          <p:cNvPr id="17" name="Text Placeholder 6">
            <a:extLst>
              <a:ext uri="{FF2B5EF4-FFF2-40B4-BE49-F238E27FC236}">
                <a16:creationId xmlns:a16="http://schemas.microsoft.com/office/drawing/2014/main" id="{43204028-135E-83A2-B94A-693154F531B4}"/>
              </a:ext>
            </a:extLst>
          </p:cNvPr>
          <p:cNvSpPr>
            <a:spLocks noGrp="1"/>
          </p:cNvSpPr>
          <p:nvPr>
            <p:ph type="body" sz="quarter" idx="13" hasCustomPrompt="1"/>
          </p:nvPr>
        </p:nvSpPr>
        <p:spPr>
          <a:xfrm>
            <a:off x="3315963" y="1436469"/>
            <a:ext cx="2489597" cy="339561"/>
          </a:xfrm>
        </p:spPr>
        <p:txBody>
          <a:bodyPr>
            <a:noAutofit/>
          </a:bodyPr>
          <a:lstStyle>
            <a:lvl1pPr marL="0" indent="0" algn="ctr" fontAlgn="t">
              <a:spcBef>
                <a:spcPts val="0"/>
              </a:spcBef>
              <a:buFontTx/>
              <a:buNone/>
              <a:defRPr sz="1800" baseline="0">
                <a:solidFill>
                  <a:schemeClr val="accent1"/>
                </a:solidFill>
                <a:latin typeface="+mj-lt"/>
              </a:defRPr>
            </a:lvl1pPr>
          </a:lstStyle>
          <a:p>
            <a:pPr lvl="0"/>
            <a:r>
              <a:rPr lang="en-US" dirty="0"/>
              <a:t>Click to edit Subhead</a:t>
            </a:r>
          </a:p>
        </p:txBody>
      </p:sp>
      <p:sp>
        <p:nvSpPr>
          <p:cNvPr id="18" name="Text Placeholder 8">
            <a:extLst>
              <a:ext uri="{FF2B5EF4-FFF2-40B4-BE49-F238E27FC236}">
                <a16:creationId xmlns:a16="http://schemas.microsoft.com/office/drawing/2014/main" id="{756D1137-A56F-85A2-FEB3-FEBA9D3C86F5}"/>
              </a:ext>
            </a:extLst>
          </p:cNvPr>
          <p:cNvSpPr>
            <a:spLocks noGrp="1"/>
          </p:cNvSpPr>
          <p:nvPr>
            <p:ph type="body" sz="quarter" idx="14"/>
          </p:nvPr>
        </p:nvSpPr>
        <p:spPr>
          <a:xfrm>
            <a:off x="3464791" y="2043223"/>
            <a:ext cx="2212942" cy="1691333"/>
          </a:xfrm>
        </p:spPr>
        <p:txBody>
          <a:bodyPr>
            <a:noAutofit/>
          </a:bodyPr>
          <a:lstStyle>
            <a:lvl1pPr marL="0" indent="0" algn="l">
              <a:buFontTx/>
              <a:buNone/>
              <a:defRPr sz="1800">
                <a:solidFill>
                  <a:schemeClr val="bg1"/>
                </a:solidFill>
                <a:latin typeface="+mn-lt"/>
              </a:defRPr>
            </a:lvl1pPr>
          </a:lstStyle>
          <a:p>
            <a:endParaRPr lang="en-US" dirty="0">
              <a:solidFill>
                <a:schemeClr val="bg1"/>
              </a:solidFill>
            </a:endParaRPr>
          </a:p>
        </p:txBody>
      </p:sp>
      <p:sp>
        <p:nvSpPr>
          <p:cNvPr id="19" name="Picture Placeholder 10">
            <a:extLst>
              <a:ext uri="{FF2B5EF4-FFF2-40B4-BE49-F238E27FC236}">
                <a16:creationId xmlns:a16="http://schemas.microsoft.com/office/drawing/2014/main" id="{D4E810FD-2D00-764A-B144-B235C21E32F6}"/>
              </a:ext>
            </a:extLst>
          </p:cNvPr>
          <p:cNvSpPr>
            <a:spLocks noGrp="1"/>
          </p:cNvSpPr>
          <p:nvPr>
            <p:ph type="pic" sz="quarter" idx="15"/>
          </p:nvPr>
        </p:nvSpPr>
        <p:spPr>
          <a:xfrm>
            <a:off x="3464791" y="4045824"/>
            <a:ext cx="2213372" cy="1555750"/>
          </a:xfrm>
        </p:spPr>
        <p:txBody>
          <a:bodyPr/>
          <a:lstStyle>
            <a:lvl1pPr marL="0" indent="0">
              <a:buNone/>
              <a:defRPr/>
            </a:lvl1pPr>
          </a:lstStyle>
          <a:p>
            <a:endParaRPr lang="en-US" dirty="0"/>
          </a:p>
        </p:txBody>
      </p:sp>
      <p:sp>
        <p:nvSpPr>
          <p:cNvPr id="21" name="Text Placeholder 6">
            <a:extLst>
              <a:ext uri="{FF2B5EF4-FFF2-40B4-BE49-F238E27FC236}">
                <a16:creationId xmlns:a16="http://schemas.microsoft.com/office/drawing/2014/main" id="{0A71EF50-386A-A3B9-93FB-6EF179A4EE47}"/>
              </a:ext>
            </a:extLst>
          </p:cNvPr>
          <p:cNvSpPr>
            <a:spLocks noGrp="1"/>
          </p:cNvSpPr>
          <p:nvPr>
            <p:ph type="body" sz="quarter" idx="16" hasCustomPrompt="1"/>
          </p:nvPr>
        </p:nvSpPr>
        <p:spPr>
          <a:xfrm>
            <a:off x="5954102" y="1433919"/>
            <a:ext cx="2489597" cy="339561"/>
          </a:xfrm>
        </p:spPr>
        <p:txBody>
          <a:bodyPr>
            <a:noAutofit/>
          </a:bodyPr>
          <a:lstStyle>
            <a:lvl1pPr marL="0" indent="0" algn="ctr" fontAlgn="t">
              <a:spcBef>
                <a:spcPts val="0"/>
              </a:spcBef>
              <a:buFontTx/>
              <a:buNone/>
              <a:defRPr sz="1800" b="1" baseline="0">
                <a:solidFill>
                  <a:schemeClr val="accent1"/>
                </a:solidFill>
                <a:latin typeface="+mj-lt"/>
              </a:defRPr>
            </a:lvl1pPr>
          </a:lstStyle>
          <a:p>
            <a:pPr lvl="0"/>
            <a:r>
              <a:rPr lang="en-US" dirty="0"/>
              <a:t>Click to edit Subhead</a:t>
            </a:r>
          </a:p>
        </p:txBody>
      </p:sp>
      <p:sp>
        <p:nvSpPr>
          <p:cNvPr id="22" name="Text Placeholder 8">
            <a:extLst>
              <a:ext uri="{FF2B5EF4-FFF2-40B4-BE49-F238E27FC236}">
                <a16:creationId xmlns:a16="http://schemas.microsoft.com/office/drawing/2014/main" id="{326B9638-0AB1-0F11-EA67-211E59867313}"/>
              </a:ext>
            </a:extLst>
          </p:cNvPr>
          <p:cNvSpPr>
            <a:spLocks noGrp="1"/>
          </p:cNvSpPr>
          <p:nvPr>
            <p:ph type="body" sz="quarter" idx="17"/>
          </p:nvPr>
        </p:nvSpPr>
        <p:spPr>
          <a:xfrm>
            <a:off x="6102930" y="2040673"/>
            <a:ext cx="2212942" cy="1691333"/>
          </a:xfrm>
        </p:spPr>
        <p:txBody>
          <a:bodyPr>
            <a:noAutofit/>
          </a:bodyPr>
          <a:lstStyle>
            <a:lvl1pPr marL="0" indent="0" algn="l">
              <a:buFontTx/>
              <a:buNone/>
              <a:defRPr sz="1800" b="1">
                <a:solidFill>
                  <a:schemeClr val="bg1"/>
                </a:solidFill>
                <a:latin typeface="+mn-lt"/>
              </a:defRPr>
            </a:lvl1pPr>
          </a:lstStyle>
          <a:p>
            <a:pPr lvl="0"/>
            <a:endParaRPr lang="en-US" dirty="0"/>
          </a:p>
        </p:txBody>
      </p:sp>
      <p:sp>
        <p:nvSpPr>
          <p:cNvPr id="23" name="Picture Placeholder 10">
            <a:extLst>
              <a:ext uri="{FF2B5EF4-FFF2-40B4-BE49-F238E27FC236}">
                <a16:creationId xmlns:a16="http://schemas.microsoft.com/office/drawing/2014/main" id="{6AE17ED9-FDD9-34C3-1F7D-9A8EA4C4B40E}"/>
              </a:ext>
            </a:extLst>
          </p:cNvPr>
          <p:cNvSpPr>
            <a:spLocks noGrp="1"/>
          </p:cNvSpPr>
          <p:nvPr>
            <p:ph type="pic" sz="quarter" idx="18"/>
          </p:nvPr>
        </p:nvSpPr>
        <p:spPr>
          <a:xfrm>
            <a:off x="6102931" y="4043274"/>
            <a:ext cx="2213372" cy="1555750"/>
          </a:xfrm>
        </p:spPr>
        <p:txBody>
          <a:bodyPr/>
          <a:lstStyle>
            <a:lvl1pPr marL="0" indent="0">
              <a:buNone/>
              <a:defRPr b="1"/>
            </a:lvl1pPr>
          </a:lstStyle>
          <a:p>
            <a:endParaRPr lang="en-US" dirty="0"/>
          </a:p>
        </p:txBody>
      </p:sp>
      <p:sp>
        <p:nvSpPr>
          <p:cNvPr id="16" name="Title 15">
            <a:extLst>
              <a:ext uri="{FF2B5EF4-FFF2-40B4-BE49-F238E27FC236}">
                <a16:creationId xmlns:a16="http://schemas.microsoft.com/office/drawing/2014/main" id="{77D3ED32-45F9-B948-371F-67E8465B2438}"/>
              </a:ext>
            </a:extLst>
          </p:cNvPr>
          <p:cNvSpPr>
            <a:spLocks noGrp="1"/>
          </p:cNvSpPr>
          <p:nvPr>
            <p:ph type="title"/>
          </p:nvPr>
        </p:nvSpPr>
        <p:spPr/>
        <p:txBody>
          <a:bodyPr/>
          <a:lstStyle/>
          <a:p>
            <a:r>
              <a:rPr lang="en-US" dirty="0"/>
              <a:t>Click to edit Master title style</a:t>
            </a:r>
          </a:p>
        </p:txBody>
      </p:sp>
      <p:sp>
        <p:nvSpPr>
          <p:cNvPr id="6" name="Footer Placeholder 5">
            <a:extLst>
              <a:ext uri="{FF2B5EF4-FFF2-40B4-BE49-F238E27FC236}">
                <a16:creationId xmlns:a16="http://schemas.microsoft.com/office/drawing/2014/main" id="{BA0F278F-8AAE-FA0B-4B47-AB0FFECE69F2}"/>
              </a:ext>
            </a:extLst>
          </p:cNvPr>
          <p:cNvSpPr>
            <a:spLocks noGrp="1"/>
          </p:cNvSpPr>
          <p:nvPr>
            <p:ph type="ftr" sz="quarter" idx="19"/>
          </p:nvPr>
        </p:nvSpPr>
        <p:spPr/>
        <p:txBody>
          <a:bodyPr/>
          <a:lstStyle/>
          <a:p>
            <a:pPr algn="r"/>
            <a:r>
              <a:rPr lang="en-US"/>
              <a:t>3/31/23            </a:t>
            </a:r>
            <a:fld id="{2D8F9ACA-D6C0-E54C-B1B8-E9196C9CD104}" type="slidenum">
              <a:rPr lang="en-US" smtClean="0"/>
              <a:pPr algn="r"/>
              <a:t>‹#›</a:t>
            </a:fld>
            <a:endParaRPr lang="en-US" dirty="0"/>
          </a:p>
        </p:txBody>
      </p:sp>
      <p:pic>
        <p:nvPicPr>
          <p:cNvPr id="2" name="Picture 1">
            <a:extLst>
              <a:ext uri="{FF2B5EF4-FFF2-40B4-BE49-F238E27FC236}">
                <a16:creationId xmlns:a16="http://schemas.microsoft.com/office/drawing/2014/main" id="{AD8FB2D8-5E74-A797-1383-5771EBA3CEE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342690" y="6210198"/>
            <a:ext cx="1450336" cy="426311"/>
          </a:xfrm>
          <a:prstGeom prst="rect">
            <a:avLst/>
          </a:prstGeom>
        </p:spPr>
      </p:pic>
    </p:spTree>
    <p:extLst>
      <p:ext uri="{BB962C8B-B14F-4D97-AF65-F5344CB8AC3E}">
        <p14:creationId xmlns:p14="http://schemas.microsoft.com/office/powerpoint/2010/main" val="22167126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or Highlight - Black">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9CE5DB-CCAD-ED08-3A92-25AF06B4DC22}"/>
              </a:ext>
            </a:extLst>
          </p:cNvPr>
          <p:cNvSpPr/>
          <p:nvPr userDrawn="1"/>
        </p:nvSpPr>
        <p:spPr>
          <a:xfrm>
            <a:off x="0" y="0"/>
            <a:ext cx="9144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3" name="Footer Placeholder 2">
            <a:extLst>
              <a:ext uri="{FF2B5EF4-FFF2-40B4-BE49-F238E27FC236}">
                <a16:creationId xmlns:a16="http://schemas.microsoft.com/office/drawing/2014/main" id="{A9BCB4C7-B205-E5DA-7BCA-5BE1396FDBD7}"/>
              </a:ext>
            </a:extLst>
          </p:cNvPr>
          <p:cNvSpPr>
            <a:spLocks noGrp="1"/>
          </p:cNvSpPr>
          <p:nvPr>
            <p:ph type="ftr" sz="quarter" idx="10"/>
          </p:nvPr>
        </p:nvSpPr>
        <p:spPr/>
        <p:txBody>
          <a:bodyPr/>
          <a:lstStyle/>
          <a:p>
            <a:pPr algn="r"/>
            <a:r>
              <a:rPr lang="en-US" dirty="0"/>
              <a:t>3/31/23            ‹#›</a:t>
            </a:r>
          </a:p>
        </p:txBody>
      </p:sp>
      <p:sp>
        <p:nvSpPr>
          <p:cNvPr id="6" name="Body Text">
            <a:extLst>
              <a:ext uri="{FF2B5EF4-FFF2-40B4-BE49-F238E27FC236}">
                <a16:creationId xmlns:a16="http://schemas.microsoft.com/office/drawing/2014/main" id="{2E8E0915-7386-7467-FD09-5B48AC1FE154}"/>
              </a:ext>
            </a:extLst>
          </p:cNvPr>
          <p:cNvSpPr>
            <a:spLocks noGrp="1"/>
          </p:cNvSpPr>
          <p:nvPr>
            <p:ph type="body" sz="quarter" idx="14"/>
          </p:nvPr>
        </p:nvSpPr>
        <p:spPr>
          <a:xfrm>
            <a:off x="2067575" y="2867628"/>
            <a:ext cx="5008850" cy="1297972"/>
          </a:xfrm>
        </p:spPr>
        <p:txBody>
          <a:bodyPr lIns="0" tIns="0" rIns="0" bIns="0" anchor="ctr">
            <a:noAutofit/>
          </a:bodyPr>
          <a:lstStyle>
            <a:lvl1pPr marL="0" marR="0" indent="0" algn="ctr" defTabSz="342900" rtl="0" eaLnBrk="1" fontAlgn="auto" latinLnBrk="0" hangingPunct="1">
              <a:lnSpc>
                <a:spcPct val="150000"/>
              </a:lnSpc>
              <a:spcBef>
                <a:spcPts val="0"/>
              </a:spcBef>
              <a:spcAft>
                <a:spcPts val="0"/>
              </a:spcAft>
              <a:buClrTx/>
              <a:buSzTx/>
              <a:buFontTx/>
              <a:buNone/>
              <a:tabLst/>
              <a:defRPr sz="2400" b="1" i="0" normalizeH="0" baseline="0">
                <a:solidFill>
                  <a:schemeClr val="bg1"/>
                </a:solidFill>
                <a:latin typeface="Franklin Gothic Medium" panose="020B0603020102020204" pitchFamily="34" charset="0"/>
              </a:defRPr>
            </a:lvl1pPr>
          </a:lstStyle>
          <a:p>
            <a:pPr lvl="0"/>
            <a:endParaRPr lang="en-US" dirty="0"/>
          </a:p>
        </p:txBody>
      </p:sp>
      <p:pic>
        <p:nvPicPr>
          <p:cNvPr id="7" name="Picture 6">
            <a:extLst>
              <a:ext uri="{FF2B5EF4-FFF2-40B4-BE49-F238E27FC236}">
                <a16:creationId xmlns:a16="http://schemas.microsoft.com/office/drawing/2014/main" id="{012C84DA-EC10-C433-ED72-F70BE487B774}"/>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275589" y="6167366"/>
            <a:ext cx="1600384" cy="524231"/>
          </a:xfrm>
          <a:prstGeom prst="rect">
            <a:avLst/>
          </a:prstGeom>
        </p:spPr>
      </p:pic>
    </p:spTree>
    <p:extLst>
      <p:ext uri="{BB962C8B-B14F-4D97-AF65-F5344CB8AC3E}">
        <p14:creationId xmlns:p14="http://schemas.microsoft.com/office/powerpoint/2010/main" val="5771755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act or Highlight - Black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9CE5DB-CCAD-ED08-3A92-25AF06B4DC22}"/>
              </a:ext>
            </a:extLst>
          </p:cNvPr>
          <p:cNvSpPr/>
          <p:nvPr userDrawn="1"/>
        </p:nvSpPr>
        <p:spPr>
          <a:xfrm>
            <a:off x="0" y="0"/>
            <a:ext cx="9144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3" name="Footer Placeholder 2">
            <a:extLst>
              <a:ext uri="{FF2B5EF4-FFF2-40B4-BE49-F238E27FC236}">
                <a16:creationId xmlns:a16="http://schemas.microsoft.com/office/drawing/2014/main" id="{A9BCB4C7-B205-E5DA-7BCA-5BE1396FDBD7}"/>
              </a:ext>
            </a:extLst>
          </p:cNvPr>
          <p:cNvSpPr>
            <a:spLocks noGrp="1"/>
          </p:cNvSpPr>
          <p:nvPr>
            <p:ph type="ftr" sz="quarter" idx="10"/>
          </p:nvPr>
        </p:nvSpPr>
        <p:spPr/>
        <p:txBody>
          <a:bodyPr/>
          <a:lstStyle/>
          <a:p>
            <a:pPr algn="r"/>
            <a:r>
              <a:rPr lang="en-US" dirty="0"/>
              <a:t>3/31/23            ‹#›</a:t>
            </a:r>
          </a:p>
        </p:txBody>
      </p:sp>
      <p:sp>
        <p:nvSpPr>
          <p:cNvPr id="6" name="Body Text">
            <a:extLst>
              <a:ext uri="{FF2B5EF4-FFF2-40B4-BE49-F238E27FC236}">
                <a16:creationId xmlns:a16="http://schemas.microsoft.com/office/drawing/2014/main" id="{2E8E0915-7386-7467-FD09-5B48AC1FE154}"/>
              </a:ext>
            </a:extLst>
          </p:cNvPr>
          <p:cNvSpPr>
            <a:spLocks noGrp="1"/>
          </p:cNvSpPr>
          <p:nvPr>
            <p:ph type="body" sz="quarter" idx="14"/>
          </p:nvPr>
        </p:nvSpPr>
        <p:spPr>
          <a:xfrm>
            <a:off x="264834" y="1377495"/>
            <a:ext cx="8536265" cy="1297972"/>
          </a:xfrm>
        </p:spPr>
        <p:txBody>
          <a:bodyPr lIns="0" tIns="0" rIns="0" bIns="0" anchor="t">
            <a:noAutofit/>
          </a:bodyPr>
          <a:lstStyle>
            <a:lvl1pPr marL="0" marR="0" indent="0" algn="ctr" defTabSz="342900" rtl="0" eaLnBrk="1" fontAlgn="auto" latinLnBrk="0" hangingPunct="1">
              <a:lnSpc>
                <a:spcPct val="150000"/>
              </a:lnSpc>
              <a:spcBef>
                <a:spcPts val="0"/>
              </a:spcBef>
              <a:spcAft>
                <a:spcPts val="0"/>
              </a:spcAft>
              <a:buClrTx/>
              <a:buSzTx/>
              <a:buFontTx/>
              <a:buNone/>
              <a:tabLst/>
              <a:defRPr sz="4125" b="1" i="0" normalizeH="0" baseline="0">
                <a:solidFill>
                  <a:schemeClr val="bg1"/>
                </a:solidFill>
                <a:latin typeface="+mj-lt"/>
              </a:defRPr>
            </a:lvl1pPr>
          </a:lstStyle>
          <a:p>
            <a:pPr lvl="0"/>
            <a:endParaRPr lang="en-US" dirty="0"/>
          </a:p>
        </p:txBody>
      </p:sp>
      <p:sp>
        <p:nvSpPr>
          <p:cNvPr id="2" name="Body Text">
            <a:extLst>
              <a:ext uri="{FF2B5EF4-FFF2-40B4-BE49-F238E27FC236}">
                <a16:creationId xmlns:a16="http://schemas.microsoft.com/office/drawing/2014/main" id="{B228BF69-6983-E31F-56C3-559A539EC8B1}"/>
              </a:ext>
            </a:extLst>
          </p:cNvPr>
          <p:cNvSpPr>
            <a:spLocks noGrp="1"/>
          </p:cNvSpPr>
          <p:nvPr>
            <p:ph type="body" sz="quarter" idx="15"/>
          </p:nvPr>
        </p:nvSpPr>
        <p:spPr>
          <a:xfrm>
            <a:off x="2067575" y="3403976"/>
            <a:ext cx="5008850" cy="1750954"/>
          </a:xfrm>
        </p:spPr>
        <p:txBody>
          <a:bodyPr lIns="0" tIns="0" rIns="0" bIns="0" anchor="t">
            <a:noAutofit/>
          </a:bodyPr>
          <a:lstStyle>
            <a:lvl1pPr marL="0" marR="0" indent="0" algn="ctr" defTabSz="342900" rtl="0" eaLnBrk="1" fontAlgn="auto" latinLnBrk="0" hangingPunct="1">
              <a:lnSpc>
                <a:spcPct val="100000"/>
              </a:lnSpc>
              <a:spcBef>
                <a:spcPts val="0"/>
              </a:spcBef>
              <a:spcAft>
                <a:spcPts val="0"/>
              </a:spcAft>
              <a:buClrTx/>
              <a:buSzTx/>
              <a:buFontTx/>
              <a:buNone/>
              <a:tabLst/>
              <a:defRPr sz="2700" b="0" i="0" normalizeH="0" baseline="0">
                <a:solidFill>
                  <a:schemeClr val="accent4"/>
                </a:solidFill>
                <a:latin typeface="Franklin Gothic Medium" panose="020B0603020102020204" pitchFamily="34" charset="0"/>
              </a:defRPr>
            </a:lvl1pPr>
          </a:lstStyle>
          <a:p>
            <a:pPr lvl="0"/>
            <a:endParaRPr lang="en-US" dirty="0"/>
          </a:p>
        </p:txBody>
      </p:sp>
      <p:pic>
        <p:nvPicPr>
          <p:cNvPr id="7" name="Picture 6">
            <a:extLst>
              <a:ext uri="{FF2B5EF4-FFF2-40B4-BE49-F238E27FC236}">
                <a16:creationId xmlns:a16="http://schemas.microsoft.com/office/drawing/2014/main" id="{1C5F25F9-0068-357C-42B7-3CE64459122E}"/>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275589" y="6167366"/>
            <a:ext cx="1600384" cy="524231"/>
          </a:xfrm>
          <a:prstGeom prst="rect">
            <a:avLst/>
          </a:prstGeom>
        </p:spPr>
      </p:pic>
    </p:spTree>
    <p:extLst>
      <p:ext uri="{BB962C8B-B14F-4D97-AF65-F5344CB8AC3E}">
        <p14:creationId xmlns:p14="http://schemas.microsoft.com/office/powerpoint/2010/main" val="27564310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act or Highlight - Go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9CE5DB-CCAD-ED08-3A92-25AF06B4DC22}"/>
              </a:ext>
            </a:extLst>
          </p:cNvPr>
          <p:cNvSpPr/>
          <p:nvPr userDrawn="1"/>
        </p:nvSpPr>
        <p:spPr>
          <a:xfrm>
            <a:off x="0" y="0"/>
            <a:ext cx="9144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 name="Footer Placeholder 2">
            <a:extLst>
              <a:ext uri="{FF2B5EF4-FFF2-40B4-BE49-F238E27FC236}">
                <a16:creationId xmlns:a16="http://schemas.microsoft.com/office/drawing/2014/main" id="{A9BCB4C7-B205-E5DA-7BCA-5BE1396FDBD7}"/>
              </a:ext>
            </a:extLst>
          </p:cNvPr>
          <p:cNvSpPr>
            <a:spLocks noGrp="1"/>
          </p:cNvSpPr>
          <p:nvPr>
            <p:ph type="ftr" sz="quarter" idx="10"/>
          </p:nvPr>
        </p:nvSpPr>
        <p:spPr/>
        <p:txBody>
          <a:bodyPr/>
          <a:lstStyle>
            <a:lvl1pPr>
              <a:defRPr>
                <a:solidFill>
                  <a:schemeClr val="tx1"/>
                </a:solidFill>
              </a:defRPr>
            </a:lvl1pPr>
          </a:lstStyle>
          <a:p>
            <a:pPr algn="r"/>
            <a:r>
              <a:rPr lang="en-US" dirty="0"/>
              <a:t>3/31/23            ‹#›</a:t>
            </a:r>
          </a:p>
        </p:txBody>
      </p:sp>
      <p:sp>
        <p:nvSpPr>
          <p:cNvPr id="10" name="Body Text">
            <a:extLst>
              <a:ext uri="{FF2B5EF4-FFF2-40B4-BE49-F238E27FC236}">
                <a16:creationId xmlns:a16="http://schemas.microsoft.com/office/drawing/2014/main" id="{69F59712-FC50-6886-EBA1-E134479062E2}"/>
              </a:ext>
            </a:extLst>
          </p:cNvPr>
          <p:cNvSpPr>
            <a:spLocks noGrp="1"/>
          </p:cNvSpPr>
          <p:nvPr>
            <p:ph type="body" sz="quarter" idx="14"/>
          </p:nvPr>
        </p:nvSpPr>
        <p:spPr>
          <a:xfrm>
            <a:off x="2466325" y="1449324"/>
            <a:ext cx="4251975" cy="3959352"/>
          </a:xfrm>
        </p:spPr>
        <p:txBody>
          <a:bodyPr lIns="0" tIns="0" rIns="0" bIns="0" anchor="ctr">
            <a:noAutofit/>
          </a:bodyPr>
          <a:lstStyle>
            <a:lvl1pPr marL="0" marR="0" indent="0" algn="ctr" defTabSz="342900" rtl="0" eaLnBrk="1" fontAlgn="auto" latinLnBrk="0" hangingPunct="1">
              <a:lnSpc>
                <a:spcPct val="150000"/>
              </a:lnSpc>
              <a:spcBef>
                <a:spcPts val="0"/>
              </a:spcBef>
              <a:spcAft>
                <a:spcPts val="0"/>
              </a:spcAft>
              <a:buClrTx/>
              <a:buSzTx/>
              <a:buFontTx/>
              <a:buNone/>
              <a:tabLst/>
              <a:defRPr sz="2100" b="1" i="0" normalizeH="0" baseline="0">
                <a:solidFill>
                  <a:schemeClr val="tx1"/>
                </a:solidFill>
                <a:latin typeface="Franklin Gothic Medium" panose="020B0603020102020204" pitchFamily="34" charset="0"/>
              </a:defRPr>
            </a:lvl1pPr>
          </a:lstStyle>
          <a:p>
            <a:pPr lvl="0"/>
            <a:endParaRPr lang="en-US" dirty="0"/>
          </a:p>
        </p:txBody>
      </p:sp>
      <p:pic>
        <p:nvPicPr>
          <p:cNvPr id="2" name="Picture 1">
            <a:extLst>
              <a:ext uri="{FF2B5EF4-FFF2-40B4-BE49-F238E27FC236}">
                <a16:creationId xmlns:a16="http://schemas.microsoft.com/office/drawing/2014/main" id="{25C92B2C-E489-0022-12C2-1C4E657506FC}"/>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339062" y="6219323"/>
            <a:ext cx="1450336" cy="426310"/>
          </a:xfrm>
          <a:prstGeom prst="rect">
            <a:avLst/>
          </a:prstGeom>
        </p:spPr>
      </p:pic>
      <p:pic>
        <p:nvPicPr>
          <p:cNvPr id="5" name="Picture 4" descr="Shape&#10;&#10;Description automatically generated">
            <a:extLst>
              <a:ext uri="{FF2B5EF4-FFF2-40B4-BE49-F238E27FC236}">
                <a16:creationId xmlns:a16="http://schemas.microsoft.com/office/drawing/2014/main" id="{0A5592AC-3231-A96B-A16E-F1CA57404CE6}"/>
              </a:ext>
            </a:extLst>
          </p:cNvPr>
          <p:cNvPicPr>
            <a:picLocks noChangeAspect="1"/>
          </p:cNvPicPr>
          <p:nvPr userDrawn="1"/>
        </p:nvPicPr>
        <p:blipFill>
          <a:blip r:embed="rId3"/>
          <a:stretch>
            <a:fillRect/>
          </a:stretch>
        </p:blipFill>
        <p:spPr>
          <a:xfrm>
            <a:off x="-380879" y="1449324"/>
            <a:ext cx="9946381" cy="3959352"/>
          </a:xfrm>
          <a:prstGeom prst="rect">
            <a:avLst/>
          </a:prstGeom>
        </p:spPr>
      </p:pic>
    </p:spTree>
    <p:extLst>
      <p:ext uri="{BB962C8B-B14F-4D97-AF65-F5344CB8AC3E}">
        <p14:creationId xmlns:p14="http://schemas.microsoft.com/office/powerpoint/2010/main" val="40045494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nd Slide - Black">
    <p:bg>
      <p:bgPr>
        <a:solidFill>
          <a:schemeClr val="tx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1870E27-202E-F717-3FB6-D69451DF1391}"/>
              </a:ext>
            </a:extLst>
          </p:cNvPr>
          <p:cNvSpPr>
            <a:spLocks noGrp="1"/>
          </p:cNvSpPr>
          <p:nvPr>
            <p:ph type="title" hasCustomPrompt="1"/>
          </p:nvPr>
        </p:nvSpPr>
        <p:spPr>
          <a:xfrm>
            <a:off x="603803" y="2466281"/>
            <a:ext cx="5986234" cy="719757"/>
          </a:xfrm>
        </p:spPr>
        <p:txBody>
          <a:bodyPr>
            <a:noAutofit/>
          </a:bodyPr>
          <a:lstStyle>
            <a:lvl1pPr>
              <a:defRPr sz="7200" cap="none">
                <a:solidFill>
                  <a:schemeClr val="accent1"/>
                </a:solidFill>
              </a:defRPr>
            </a:lvl1pPr>
          </a:lstStyle>
          <a:p>
            <a:r>
              <a:rPr lang="en-US" dirty="0"/>
              <a:t>THANK YOU</a:t>
            </a:r>
          </a:p>
        </p:txBody>
      </p:sp>
      <p:sp>
        <p:nvSpPr>
          <p:cNvPr id="9" name="Text Placeholder 8">
            <a:extLst>
              <a:ext uri="{FF2B5EF4-FFF2-40B4-BE49-F238E27FC236}">
                <a16:creationId xmlns:a16="http://schemas.microsoft.com/office/drawing/2014/main" id="{3F3E966E-ACAB-E285-70D0-66AC08DF1386}"/>
              </a:ext>
            </a:extLst>
          </p:cNvPr>
          <p:cNvSpPr>
            <a:spLocks noGrp="1"/>
          </p:cNvSpPr>
          <p:nvPr>
            <p:ph type="body" sz="quarter" idx="10" hasCustomPrompt="1"/>
          </p:nvPr>
        </p:nvSpPr>
        <p:spPr>
          <a:xfrm>
            <a:off x="693255" y="3220259"/>
            <a:ext cx="5905925" cy="449263"/>
          </a:xfrm>
        </p:spPr>
        <p:txBody>
          <a:bodyPr>
            <a:normAutofit/>
          </a:bodyPr>
          <a:lstStyle>
            <a:lvl1pPr marL="0" indent="0">
              <a:buFontTx/>
              <a:buNone/>
              <a:defRPr sz="1800">
                <a:solidFill>
                  <a:schemeClr val="bg1"/>
                </a:solidFill>
                <a:latin typeface="+mn-lt"/>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dirty="0"/>
              <a:t>Click to add contact info</a:t>
            </a:r>
          </a:p>
        </p:txBody>
      </p:sp>
      <p:pic>
        <p:nvPicPr>
          <p:cNvPr id="4" name="Picture 3">
            <a:extLst>
              <a:ext uri="{FF2B5EF4-FFF2-40B4-BE49-F238E27FC236}">
                <a16:creationId xmlns:a16="http://schemas.microsoft.com/office/drawing/2014/main" id="{E3504813-AC1C-B64B-30B1-74B0BCD9C565}"/>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767443" y="5628192"/>
            <a:ext cx="2197285" cy="719756"/>
          </a:xfrm>
          <a:prstGeom prst="rect">
            <a:avLst/>
          </a:prstGeom>
        </p:spPr>
      </p:pic>
    </p:spTree>
    <p:extLst>
      <p:ext uri="{BB962C8B-B14F-4D97-AF65-F5344CB8AC3E}">
        <p14:creationId xmlns:p14="http://schemas.microsoft.com/office/powerpoint/2010/main" val="703653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with Photo">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34176D92-8FAB-782E-E607-5D0C5CC9C2A2}"/>
              </a:ext>
            </a:extLst>
          </p:cNvPr>
          <p:cNvSpPr>
            <a:spLocks noGrp="1"/>
          </p:cNvSpPr>
          <p:nvPr>
            <p:ph type="pic" idx="1"/>
          </p:nvPr>
        </p:nvSpPr>
        <p:spPr>
          <a:xfrm>
            <a:off x="0" y="0"/>
            <a:ext cx="9144000" cy="6858000"/>
          </a:xfrm>
        </p:spPr>
        <p:txBody>
          <a:bodyPr>
            <a:normAutofit/>
          </a:bodyPr>
          <a:lstStyle>
            <a:lvl1pPr marL="0" indent="0">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2" name="Title 1">
            <a:extLst>
              <a:ext uri="{FF2B5EF4-FFF2-40B4-BE49-F238E27FC236}">
                <a16:creationId xmlns:a16="http://schemas.microsoft.com/office/drawing/2014/main" id="{85FDAFB6-8BB6-ADBB-6574-5B0C25E7BDDF}"/>
              </a:ext>
            </a:extLst>
          </p:cNvPr>
          <p:cNvSpPr>
            <a:spLocks noGrp="1"/>
          </p:cNvSpPr>
          <p:nvPr>
            <p:ph type="title"/>
          </p:nvPr>
        </p:nvSpPr>
        <p:spPr>
          <a:xfrm>
            <a:off x="359229" y="4671392"/>
            <a:ext cx="8450036" cy="1090892"/>
          </a:xfrm>
        </p:spPr>
        <p:txBody>
          <a:bodyPr>
            <a:normAutofit/>
          </a:bodyPr>
          <a:lstStyle>
            <a:lvl1pPr algn="ctr">
              <a:defRPr sz="4500"/>
            </a:lvl1pPr>
          </a:lstStyle>
          <a:p>
            <a:r>
              <a:rPr lang="en-US" dirty="0"/>
              <a:t>Click to edit Master title style</a:t>
            </a:r>
          </a:p>
        </p:txBody>
      </p:sp>
      <p:sp>
        <p:nvSpPr>
          <p:cNvPr id="6" name="Text Placeholder 8">
            <a:extLst>
              <a:ext uri="{FF2B5EF4-FFF2-40B4-BE49-F238E27FC236}">
                <a16:creationId xmlns:a16="http://schemas.microsoft.com/office/drawing/2014/main" id="{5FF931D0-D7E7-D9E1-3CCC-83299A09228A}"/>
              </a:ext>
            </a:extLst>
          </p:cNvPr>
          <p:cNvSpPr>
            <a:spLocks noGrp="1"/>
          </p:cNvSpPr>
          <p:nvPr>
            <p:ph type="body" sz="quarter" idx="10" hasCustomPrompt="1"/>
          </p:nvPr>
        </p:nvSpPr>
        <p:spPr>
          <a:xfrm>
            <a:off x="359229" y="5762285"/>
            <a:ext cx="8450036" cy="449263"/>
          </a:xfrm>
        </p:spPr>
        <p:txBody>
          <a:bodyPr>
            <a:noAutofit/>
          </a:bodyPr>
          <a:lstStyle>
            <a:lvl1pPr marL="0" indent="0" algn="ctr">
              <a:buFontTx/>
              <a:buNone/>
              <a:defRPr sz="2400" b="1">
                <a:solidFill>
                  <a:schemeClr val="tx1"/>
                </a:solidFill>
                <a:latin typeface="+mn-lt"/>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dirty="0"/>
              <a:t>Click to edit Subtitle style</a:t>
            </a:r>
          </a:p>
        </p:txBody>
      </p:sp>
    </p:spTree>
    <p:extLst>
      <p:ext uri="{BB962C8B-B14F-4D97-AF65-F5344CB8AC3E}">
        <p14:creationId xmlns:p14="http://schemas.microsoft.com/office/powerpoint/2010/main" val="35866111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hoto">
    <p:bg>
      <p:bgPr>
        <a:solidFill>
          <a:schemeClr val="bg1"/>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DC36684E-7DEE-F47A-FA01-89E8EC8104A0}"/>
              </a:ext>
            </a:extLst>
          </p:cNvPr>
          <p:cNvSpPr>
            <a:spLocks noGrp="1"/>
          </p:cNvSpPr>
          <p:nvPr>
            <p:ph type="pic" sz="quarter" idx="11"/>
          </p:nvPr>
        </p:nvSpPr>
        <p:spPr>
          <a:xfrm>
            <a:off x="0" y="-9525"/>
            <a:ext cx="9144000" cy="6892463"/>
          </a:xfrm>
          <a:ln>
            <a:noFill/>
          </a:ln>
        </p:spPr>
        <p:txBody>
          <a:bodyPr/>
          <a:lstStyle>
            <a:lvl1pPr marL="0" indent="0">
              <a:buNone/>
              <a:defRPr/>
            </a:lvl1pPr>
          </a:lstStyle>
          <a:p>
            <a:endParaRPr lang="en-US" dirty="0"/>
          </a:p>
        </p:txBody>
      </p:sp>
      <p:sp>
        <p:nvSpPr>
          <p:cNvPr id="2" name="Footer Placeholder 1">
            <a:extLst>
              <a:ext uri="{FF2B5EF4-FFF2-40B4-BE49-F238E27FC236}">
                <a16:creationId xmlns:a16="http://schemas.microsoft.com/office/drawing/2014/main" id="{DCA0E95C-D44C-0BD3-29E1-C39EBAC823AE}"/>
              </a:ext>
            </a:extLst>
          </p:cNvPr>
          <p:cNvSpPr>
            <a:spLocks noGrp="1"/>
          </p:cNvSpPr>
          <p:nvPr>
            <p:ph type="ftr" sz="quarter" idx="12"/>
          </p:nvPr>
        </p:nvSpPr>
        <p:spPr/>
        <p:txBody>
          <a:bodyPr/>
          <a:lstStyle/>
          <a:p>
            <a:pPr algn="r"/>
            <a:r>
              <a:rPr lang="en-US"/>
              <a:t>3/31/23            ‹#›</a:t>
            </a:r>
            <a:endParaRPr lang="en-US" dirty="0"/>
          </a:p>
        </p:txBody>
      </p:sp>
    </p:spTree>
    <p:extLst>
      <p:ext uri="{BB962C8B-B14F-4D97-AF65-F5344CB8AC3E}">
        <p14:creationId xmlns:p14="http://schemas.microsoft.com/office/powerpoint/2010/main" val="26042123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hoto with Caption Overlay">
    <p:bg>
      <p:bgPr>
        <a:solidFill>
          <a:schemeClr val="bg1"/>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DC36684E-7DEE-F47A-FA01-89E8EC8104A0}"/>
              </a:ext>
            </a:extLst>
          </p:cNvPr>
          <p:cNvSpPr>
            <a:spLocks noGrp="1"/>
          </p:cNvSpPr>
          <p:nvPr>
            <p:ph type="pic" sz="quarter" idx="11"/>
          </p:nvPr>
        </p:nvSpPr>
        <p:spPr>
          <a:xfrm>
            <a:off x="0" y="-9525"/>
            <a:ext cx="9144000" cy="6892463"/>
          </a:xfrm>
          <a:ln>
            <a:noFill/>
          </a:ln>
        </p:spPr>
        <p:txBody>
          <a:bodyPr/>
          <a:lstStyle>
            <a:lvl1pPr marL="0" indent="0">
              <a:buNone/>
              <a:defRPr/>
            </a:lvl1pPr>
          </a:lstStyle>
          <a:p>
            <a:endParaRPr lang="en-US" dirty="0"/>
          </a:p>
        </p:txBody>
      </p:sp>
      <p:sp>
        <p:nvSpPr>
          <p:cNvPr id="2" name="Footer Placeholder 1">
            <a:extLst>
              <a:ext uri="{FF2B5EF4-FFF2-40B4-BE49-F238E27FC236}">
                <a16:creationId xmlns:a16="http://schemas.microsoft.com/office/drawing/2014/main" id="{DCA0E95C-D44C-0BD3-29E1-C39EBAC823AE}"/>
              </a:ext>
            </a:extLst>
          </p:cNvPr>
          <p:cNvSpPr>
            <a:spLocks noGrp="1"/>
          </p:cNvSpPr>
          <p:nvPr>
            <p:ph type="ftr" sz="quarter" idx="12"/>
          </p:nvPr>
        </p:nvSpPr>
        <p:spPr/>
        <p:txBody>
          <a:bodyPr/>
          <a:lstStyle/>
          <a:p>
            <a:pPr algn="r"/>
            <a:r>
              <a:rPr lang="en-US"/>
              <a:t>3/31/23            ‹#›</a:t>
            </a:r>
            <a:endParaRPr lang="en-US" dirty="0"/>
          </a:p>
        </p:txBody>
      </p:sp>
      <p:sp>
        <p:nvSpPr>
          <p:cNvPr id="3" name="Text Placeholder 8">
            <a:extLst>
              <a:ext uri="{FF2B5EF4-FFF2-40B4-BE49-F238E27FC236}">
                <a16:creationId xmlns:a16="http://schemas.microsoft.com/office/drawing/2014/main" id="{08727235-752B-DF5A-61C4-50B4BC7A8148}"/>
              </a:ext>
            </a:extLst>
          </p:cNvPr>
          <p:cNvSpPr>
            <a:spLocks noGrp="1"/>
          </p:cNvSpPr>
          <p:nvPr>
            <p:ph type="body" sz="quarter" idx="10" hasCustomPrompt="1"/>
          </p:nvPr>
        </p:nvSpPr>
        <p:spPr>
          <a:xfrm>
            <a:off x="6326056" y="380863"/>
            <a:ext cx="2270234" cy="896145"/>
          </a:xfrm>
        </p:spPr>
        <p:txBody>
          <a:bodyPr>
            <a:noAutofit/>
          </a:bodyPr>
          <a:lstStyle>
            <a:lvl1pPr marL="0" indent="0" algn="l">
              <a:buFontTx/>
              <a:buNone/>
              <a:defRPr sz="2000" b="1">
                <a:solidFill>
                  <a:schemeClr val="tx1"/>
                </a:solidFill>
                <a:latin typeface="+mj-lt"/>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dirty="0"/>
              <a:t>Click to edit Subtitle style</a:t>
            </a:r>
          </a:p>
        </p:txBody>
      </p:sp>
    </p:spTree>
    <p:extLst>
      <p:ext uri="{BB962C8B-B14F-4D97-AF65-F5344CB8AC3E}">
        <p14:creationId xmlns:p14="http://schemas.microsoft.com/office/powerpoint/2010/main" val="37199004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with Cop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6C560A-8B56-C85A-BF55-F6F83511D507}"/>
              </a:ext>
            </a:extLst>
          </p:cNvPr>
          <p:cNvSpPr/>
          <p:nvPr userDrawn="1"/>
        </p:nvSpPr>
        <p:spPr>
          <a:xfrm>
            <a:off x="0" y="0"/>
            <a:ext cx="9144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14" name="Text Placeholder 13">
            <a:extLst>
              <a:ext uri="{FF2B5EF4-FFF2-40B4-BE49-F238E27FC236}">
                <a16:creationId xmlns:a16="http://schemas.microsoft.com/office/drawing/2014/main" id="{EEA1DABA-769B-1407-1BFC-75930C1DE70F}"/>
              </a:ext>
            </a:extLst>
          </p:cNvPr>
          <p:cNvSpPr>
            <a:spLocks noGrp="1"/>
          </p:cNvSpPr>
          <p:nvPr>
            <p:ph type="body" sz="quarter" idx="11" hasCustomPrompt="1"/>
          </p:nvPr>
        </p:nvSpPr>
        <p:spPr>
          <a:xfrm>
            <a:off x="342900" y="954291"/>
            <a:ext cx="84582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13" name="Text Placeholder 11">
            <a:extLst>
              <a:ext uri="{FF2B5EF4-FFF2-40B4-BE49-F238E27FC236}">
                <a16:creationId xmlns:a16="http://schemas.microsoft.com/office/drawing/2014/main" id="{6A937CB7-FF71-AF7C-945C-0E285D7B2D54}"/>
              </a:ext>
            </a:extLst>
          </p:cNvPr>
          <p:cNvSpPr>
            <a:spLocks noGrp="1"/>
          </p:cNvSpPr>
          <p:nvPr>
            <p:ph type="body" sz="quarter" idx="10"/>
          </p:nvPr>
        </p:nvSpPr>
        <p:spPr>
          <a:xfrm>
            <a:off x="342900" y="1543324"/>
            <a:ext cx="8450035" cy="4454706"/>
          </a:xfrm>
        </p:spPr>
        <p:txBody>
          <a:bodyPr numCol="1">
            <a:noAutofit/>
          </a:bodyPr>
          <a:lstStyle>
            <a:lvl1pPr marL="0" indent="0" algn="l" fontAlgn="t">
              <a:buFontTx/>
              <a:buNone/>
              <a:defRPr sz="2000" baseline="0">
                <a:latin typeface="Franklin Gothic Book" panose="020B0503020102020204" pitchFamily="34" charset="0"/>
              </a:defRPr>
            </a:lvl1pPr>
            <a:lvl2pPr marL="342900" indent="0" algn="l">
              <a:buFontTx/>
              <a:buNone/>
              <a:defRPr sz="1350"/>
            </a:lvl2pPr>
            <a:lvl3pPr marL="685800" indent="0" algn="l">
              <a:buFontTx/>
              <a:buNone/>
              <a:defRPr sz="1350"/>
            </a:lvl3pPr>
            <a:lvl4pPr marL="1028700" indent="0" algn="l">
              <a:buFontTx/>
              <a:buNone/>
              <a:defRPr sz="1350"/>
            </a:lvl4pPr>
            <a:lvl5pPr marL="1371600" indent="0" algn="l">
              <a:buFontTx/>
              <a:buNone/>
              <a:defRPr sz="1350"/>
            </a:lvl5pPr>
          </a:lstStyle>
          <a:p>
            <a:pPr lvl="0"/>
            <a:r>
              <a:rPr lang="en-US" dirty="0"/>
              <a:t>Click to edit</a:t>
            </a:r>
          </a:p>
        </p:txBody>
      </p:sp>
      <p:sp>
        <p:nvSpPr>
          <p:cNvPr id="7" name="Title 6">
            <a:extLst>
              <a:ext uri="{FF2B5EF4-FFF2-40B4-BE49-F238E27FC236}">
                <a16:creationId xmlns:a16="http://schemas.microsoft.com/office/drawing/2014/main" id="{99AF8687-CA4E-66EB-17A8-BE41F3023085}"/>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2" name="Footer Placeholder 1">
            <a:extLst>
              <a:ext uri="{FF2B5EF4-FFF2-40B4-BE49-F238E27FC236}">
                <a16:creationId xmlns:a16="http://schemas.microsoft.com/office/drawing/2014/main" id="{531718D0-66F2-E88D-01BB-CD3AF9F1A376}"/>
              </a:ext>
            </a:extLst>
          </p:cNvPr>
          <p:cNvSpPr>
            <a:spLocks noGrp="1"/>
          </p:cNvSpPr>
          <p:nvPr>
            <p:ph type="ftr" sz="quarter" idx="12"/>
          </p:nvPr>
        </p:nvSpPr>
        <p:spPr/>
        <p:txBody>
          <a:bodyPr/>
          <a:lstStyle/>
          <a:p>
            <a:pPr algn="r"/>
            <a:r>
              <a:rPr lang="en-US"/>
              <a:t>3/31/23            ‹#›</a:t>
            </a:r>
            <a:endParaRPr lang="en-US" dirty="0"/>
          </a:p>
        </p:txBody>
      </p:sp>
      <p:pic>
        <p:nvPicPr>
          <p:cNvPr id="6" name="Picture 5">
            <a:extLst>
              <a:ext uri="{FF2B5EF4-FFF2-40B4-BE49-F238E27FC236}">
                <a16:creationId xmlns:a16="http://schemas.microsoft.com/office/drawing/2014/main" id="{4C759A06-FFF0-C9AA-F544-B4B3ABA4FFF2}"/>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342690" y="6210198"/>
            <a:ext cx="1450336" cy="426311"/>
          </a:xfrm>
          <a:prstGeom prst="rect">
            <a:avLst/>
          </a:prstGeom>
        </p:spPr>
      </p:pic>
    </p:spTree>
    <p:extLst>
      <p:ext uri="{BB962C8B-B14F-4D97-AF65-F5344CB8AC3E}">
        <p14:creationId xmlns:p14="http://schemas.microsoft.com/office/powerpoint/2010/main" val="3628432518"/>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with Copy - 2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6C560A-8B56-C85A-BF55-F6F83511D507}"/>
              </a:ext>
            </a:extLst>
          </p:cNvPr>
          <p:cNvSpPr/>
          <p:nvPr userDrawn="1"/>
        </p:nvSpPr>
        <p:spPr>
          <a:xfrm>
            <a:off x="0" y="0"/>
            <a:ext cx="9144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14" name="Text Placeholder 13">
            <a:extLst>
              <a:ext uri="{FF2B5EF4-FFF2-40B4-BE49-F238E27FC236}">
                <a16:creationId xmlns:a16="http://schemas.microsoft.com/office/drawing/2014/main" id="{EEA1DABA-769B-1407-1BFC-75930C1DE70F}"/>
              </a:ext>
            </a:extLst>
          </p:cNvPr>
          <p:cNvSpPr>
            <a:spLocks noGrp="1"/>
          </p:cNvSpPr>
          <p:nvPr>
            <p:ph type="body" sz="quarter" idx="11" hasCustomPrompt="1"/>
          </p:nvPr>
        </p:nvSpPr>
        <p:spPr>
          <a:xfrm>
            <a:off x="342900" y="954291"/>
            <a:ext cx="84582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13" name="Text Placeholder 11">
            <a:extLst>
              <a:ext uri="{FF2B5EF4-FFF2-40B4-BE49-F238E27FC236}">
                <a16:creationId xmlns:a16="http://schemas.microsoft.com/office/drawing/2014/main" id="{6A937CB7-FF71-AF7C-945C-0E285D7B2D54}"/>
              </a:ext>
            </a:extLst>
          </p:cNvPr>
          <p:cNvSpPr>
            <a:spLocks noGrp="1"/>
          </p:cNvSpPr>
          <p:nvPr>
            <p:ph type="body" sz="quarter" idx="10"/>
          </p:nvPr>
        </p:nvSpPr>
        <p:spPr>
          <a:xfrm>
            <a:off x="342900" y="1543324"/>
            <a:ext cx="8450035" cy="4454706"/>
          </a:xfrm>
        </p:spPr>
        <p:txBody>
          <a:bodyPr numCol="2">
            <a:noAutofit/>
          </a:bodyPr>
          <a:lstStyle>
            <a:lvl1pPr marL="0" indent="0" algn="l" fontAlgn="t">
              <a:buFontTx/>
              <a:buNone/>
              <a:defRPr sz="2000" baseline="0">
                <a:latin typeface="Franklin Gothic Book" panose="020B0503020102020204" pitchFamily="34" charset="0"/>
              </a:defRPr>
            </a:lvl1pPr>
            <a:lvl2pPr marL="342900" indent="0" algn="l">
              <a:buFontTx/>
              <a:buNone/>
              <a:defRPr sz="1350"/>
            </a:lvl2pPr>
            <a:lvl3pPr marL="685800" indent="0" algn="l">
              <a:buFontTx/>
              <a:buNone/>
              <a:defRPr sz="1350"/>
            </a:lvl3pPr>
            <a:lvl4pPr marL="1028700" indent="0" algn="l">
              <a:buFontTx/>
              <a:buNone/>
              <a:defRPr sz="1350"/>
            </a:lvl4pPr>
            <a:lvl5pPr marL="1371600" indent="0" algn="l">
              <a:buFontTx/>
              <a:buNone/>
              <a:defRPr sz="1350"/>
            </a:lvl5pPr>
          </a:lstStyle>
          <a:p>
            <a:pPr lvl="0"/>
            <a:r>
              <a:rPr lang="en-US" dirty="0"/>
              <a:t>Click to edit</a:t>
            </a:r>
          </a:p>
        </p:txBody>
      </p:sp>
      <p:sp>
        <p:nvSpPr>
          <p:cNvPr id="7" name="Title 6">
            <a:extLst>
              <a:ext uri="{FF2B5EF4-FFF2-40B4-BE49-F238E27FC236}">
                <a16:creationId xmlns:a16="http://schemas.microsoft.com/office/drawing/2014/main" id="{99AF8687-CA4E-66EB-17A8-BE41F3023085}"/>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2" name="Footer Placeholder 1">
            <a:extLst>
              <a:ext uri="{FF2B5EF4-FFF2-40B4-BE49-F238E27FC236}">
                <a16:creationId xmlns:a16="http://schemas.microsoft.com/office/drawing/2014/main" id="{531718D0-66F2-E88D-01BB-CD3AF9F1A376}"/>
              </a:ext>
            </a:extLst>
          </p:cNvPr>
          <p:cNvSpPr>
            <a:spLocks noGrp="1"/>
          </p:cNvSpPr>
          <p:nvPr>
            <p:ph type="ftr" sz="quarter" idx="12"/>
          </p:nvPr>
        </p:nvSpPr>
        <p:spPr/>
        <p:txBody>
          <a:bodyPr/>
          <a:lstStyle/>
          <a:p>
            <a:pPr algn="r"/>
            <a:r>
              <a:rPr lang="en-US"/>
              <a:t>3/31/23            ‹#›</a:t>
            </a:r>
            <a:endParaRPr lang="en-US" dirty="0"/>
          </a:p>
        </p:txBody>
      </p:sp>
      <p:pic>
        <p:nvPicPr>
          <p:cNvPr id="6" name="Picture 5">
            <a:extLst>
              <a:ext uri="{FF2B5EF4-FFF2-40B4-BE49-F238E27FC236}">
                <a16:creationId xmlns:a16="http://schemas.microsoft.com/office/drawing/2014/main" id="{4C759A06-FFF0-C9AA-F544-B4B3ABA4FFF2}"/>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342690" y="6210198"/>
            <a:ext cx="1450336" cy="426311"/>
          </a:xfrm>
          <a:prstGeom prst="rect">
            <a:avLst/>
          </a:prstGeom>
        </p:spPr>
      </p:pic>
    </p:spTree>
    <p:extLst>
      <p:ext uri="{BB962C8B-B14F-4D97-AF65-F5344CB8AC3E}">
        <p14:creationId xmlns:p14="http://schemas.microsoft.com/office/powerpoint/2010/main" val="3176832146"/>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with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1C8ED59-A3A0-6153-9307-7BA809E09292}"/>
              </a:ext>
            </a:extLst>
          </p:cNvPr>
          <p:cNvSpPr/>
          <p:nvPr userDrawn="1"/>
        </p:nvSpPr>
        <p:spPr>
          <a:xfrm>
            <a:off x="0" y="0"/>
            <a:ext cx="9144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2" name="Content Placeholder 2">
            <a:extLst>
              <a:ext uri="{FF2B5EF4-FFF2-40B4-BE49-F238E27FC236}">
                <a16:creationId xmlns:a16="http://schemas.microsoft.com/office/drawing/2014/main" id="{6628D381-488B-4C1C-32F0-1D389C1FF7E3}"/>
              </a:ext>
            </a:extLst>
          </p:cNvPr>
          <p:cNvSpPr>
            <a:spLocks noGrp="1"/>
          </p:cNvSpPr>
          <p:nvPr>
            <p:ph idx="14"/>
          </p:nvPr>
        </p:nvSpPr>
        <p:spPr>
          <a:xfrm>
            <a:off x="351064" y="1543324"/>
            <a:ext cx="8450036" cy="4454706"/>
          </a:xfrm>
        </p:spPr>
        <p:txBody>
          <a:bodyPr>
            <a:normAutofit/>
          </a:bodyPr>
          <a:lstStyle>
            <a:lvl1pPr marL="0" indent="0">
              <a:buNone/>
              <a:defRPr sz="2000"/>
            </a:lvl1pPr>
            <a:lvl2pPr>
              <a:defRPr sz="1350"/>
            </a:lvl2pPr>
            <a:lvl3pPr>
              <a:defRPr sz="1350"/>
            </a:lvl3pPr>
            <a:lvl4pPr>
              <a:defRPr sz="1125"/>
            </a:lvl4pPr>
            <a:lvl5pPr>
              <a:defRPr sz="1050"/>
            </a:lvl5pPr>
            <a:lvl6pPr>
              <a:defRPr sz="1500"/>
            </a:lvl6pPr>
            <a:lvl7pPr>
              <a:defRPr sz="1500"/>
            </a:lvl7pPr>
            <a:lvl8pPr>
              <a:defRPr sz="1500"/>
            </a:lvl8pPr>
            <a:lvl9pPr>
              <a:defRPr sz="1500"/>
            </a:lvl9pPr>
          </a:lstStyle>
          <a:p>
            <a:pPr lvl="0"/>
            <a:endParaRPr lang="en-US" dirty="0"/>
          </a:p>
        </p:txBody>
      </p:sp>
      <p:sp>
        <p:nvSpPr>
          <p:cNvPr id="4" name="Title 3">
            <a:extLst>
              <a:ext uri="{FF2B5EF4-FFF2-40B4-BE49-F238E27FC236}">
                <a16:creationId xmlns:a16="http://schemas.microsoft.com/office/drawing/2014/main" id="{15EE0A7E-143D-2A83-397F-55801DA0663E}"/>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5" name="Text Placeholder 13">
            <a:extLst>
              <a:ext uri="{FF2B5EF4-FFF2-40B4-BE49-F238E27FC236}">
                <a16:creationId xmlns:a16="http://schemas.microsoft.com/office/drawing/2014/main" id="{65EE62C3-A7DA-7701-DE4B-C1A290C4FAE3}"/>
              </a:ext>
            </a:extLst>
          </p:cNvPr>
          <p:cNvSpPr>
            <a:spLocks noGrp="1"/>
          </p:cNvSpPr>
          <p:nvPr>
            <p:ph type="body" sz="quarter" idx="11" hasCustomPrompt="1"/>
          </p:nvPr>
        </p:nvSpPr>
        <p:spPr>
          <a:xfrm>
            <a:off x="342900" y="954291"/>
            <a:ext cx="84582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6" name="Footer Placeholder 5">
            <a:extLst>
              <a:ext uri="{FF2B5EF4-FFF2-40B4-BE49-F238E27FC236}">
                <a16:creationId xmlns:a16="http://schemas.microsoft.com/office/drawing/2014/main" id="{0BF54FE2-5844-7885-7089-16924C393EB6}"/>
              </a:ext>
            </a:extLst>
          </p:cNvPr>
          <p:cNvSpPr>
            <a:spLocks noGrp="1"/>
          </p:cNvSpPr>
          <p:nvPr>
            <p:ph type="ftr" sz="quarter" idx="15"/>
          </p:nvPr>
        </p:nvSpPr>
        <p:spPr/>
        <p:txBody>
          <a:bodyPr/>
          <a:lstStyle/>
          <a:p>
            <a:pPr algn="r"/>
            <a:r>
              <a:rPr lang="en-US"/>
              <a:t>3/31/23            ‹#›</a:t>
            </a:r>
            <a:endParaRPr lang="en-US" dirty="0"/>
          </a:p>
        </p:txBody>
      </p:sp>
      <p:pic>
        <p:nvPicPr>
          <p:cNvPr id="3" name="Picture 2">
            <a:extLst>
              <a:ext uri="{FF2B5EF4-FFF2-40B4-BE49-F238E27FC236}">
                <a16:creationId xmlns:a16="http://schemas.microsoft.com/office/drawing/2014/main" id="{D0CDAFB8-6880-AA6A-4D3C-00AF2F85690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342690" y="6210198"/>
            <a:ext cx="1450336" cy="426311"/>
          </a:xfrm>
          <a:prstGeom prst="rect">
            <a:avLst/>
          </a:prstGeom>
        </p:spPr>
      </p:pic>
    </p:spTree>
    <p:extLst>
      <p:ext uri="{BB962C8B-B14F-4D97-AF65-F5344CB8AC3E}">
        <p14:creationId xmlns:p14="http://schemas.microsoft.com/office/powerpoint/2010/main" val="1626903686"/>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with Content - 2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EC074A7-CD14-F9B6-B386-9AEE5FAA8BFF}"/>
              </a:ext>
            </a:extLst>
          </p:cNvPr>
          <p:cNvSpPr/>
          <p:nvPr userDrawn="1"/>
        </p:nvSpPr>
        <p:spPr>
          <a:xfrm>
            <a:off x="0" y="0"/>
            <a:ext cx="9144000" cy="14351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D4C9742D-9D8E-3928-8B2A-C7202DA729E8}"/>
              </a:ext>
            </a:extLst>
          </p:cNvPr>
          <p:cNvSpPr>
            <a:spLocks noGrp="1"/>
          </p:cNvSpPr>
          <p:nvPr>
            <p:ph type="title"/>
          </p:nvPr>
        </p:nvSpPr>
        <p:spPr/>
        <p:txBody>
          <a:bodyPr/>
          <a:lstStyle>
            <a:lvl1pPr>
              <a:defRPr>
                <a:solidFill>
                  <a:schemeClr val="accent1"/>
                </a:solidFill>
              </a:defRPr>
            </a:lvl1pPr>
          </a:lstStyle>
          <a:p>
            <a:r>
              <a:rPr lang="en-US" dirty="0"/>
              <a:t>Click to edit Master title style</a:t>
            </a:r>
          </a:p>
        </p:txBody>
      </p:sp>
      <p:sp>
        <p:nvSpPr>
          <p:cNvPr id="8" name="Content Placeholder 2">
            <a:extLst>
              <a:ext uri="{FF2B5EF4-FFF2-40B4-BE49-F238E27FC236}">
                <a16:creationId xmlns:a16="http://schemas.microsoft.com/office/drawing/2014/main" id="{2D59E3ED-7921-E7F3-A0A2-0467597EF7ED}"/>
              </a:ext>
            </a:extLst>
          </p:cNvPr>
          <p:cNvSpPr>
            <a:spLocks noGrp="1"/>
          </p:cNvSpPr>
          <p:nvPr>
            <p:ph idx="12"/>
          </p:nvPr>
        </p:nvSpPr>
        <p:spPr>
          <a:xfrm>
            <a:off x="351065" y="1543324"/>
            <a:ext cx="4059877" cy="4390338"/>
          </a:xfrm>
        </p:spPr>
        <p:txBody>
          <a:bodyPr>
            <a:normAutofit/>
          </a:bodyPr>
          <a:lstStyle>
            <a:lvl1pPr>
              <a:defRPr sz="2000"/>
            </a:lvl1pPr>
            <a:lvl2pPr>
              <a:defRPr sz="1800"/>
            </a:lvl2pPr>
            <a:lvl3pPr>
              <a:defRPr sz="1350"/>
            </a:lvl3pPr>
            <a:lvl4pPr>
              <a:defRPr sz="1125"/>
            </a:lvl4pPr>
            <a:lvl5pPr>
              <a:defRPr sz="105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p:txBody>
      </p:sp>
      <p:sp>
        <p:nvSpPr>
          <p:cNvPr id="10" name="Content Placeholder 2">
            <a:extLst>
              <a:ext uri="{FF2B5EF4-FFF2-40B4-BE49-F238E27FC236}">
                <a16:creationId xmlns:a16="http://schemas.microsoft.com/office/drawing/2014/main" id="{8F449F3F-4187-E891-E28D-ABAA40118134}"/>
              </a:ext>
            </a:extLst>
          </p:cNvPr>
          <p:cNvSpPr>
            <a:spLocks noGrp="1"/>
          </p:cNvSpPr>
          <p:nvPr>
            <p:ph idx="13"/>
          </p:nvPr>
        </p:nvSpPr>
        <p:spPr>
          <a:xfrm>
            <a:off x="4731868" y="1543324"/>
            <a:ext cx="4069232" cy="4390338"/>
          </a:xfrm>
        </p:spPr>
        <p:txBody>
          <a:bodyPr>
            <a:normAutofit/>
          </a:bodyPr>
          <a:lstStyle>
            <a:lvl1pPr>
              <a:defRPr sz="2000"/>
            </a:lvl1pPr>
            <a:lvl2pPr>
              <a:defRPr sz="1800"/>
            </a:lvl2pPr>
            <a:lvl3pPr>
              <a:defRPr sz="1350"/>
            </a:lvl3pPr>
            <a:lvl4pPr>
              <a:defRPr sz="1125"/>
            </a:lvl4pPr>
            <a:lvl5pPr>
              <a:defRPr sz="105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p:txBody>
      </p:sp>
      <p:sp>
        <p:nvSpPr>
          <p:cNvPr id="13" name="Text Placeholder 13">
            <a:extLst>
              <a:ext uri="{FF2B5EF4-FFF2-40B4-BE49-F238E27FC236}">
                <a16:creationId xmlns:a16="http://schemas.microsoft.com/office/drawing/2014/main" id="{5FC4CE19-DA95-2729-993D-BB0D45B6B56B}"/>
              </a:ext>
            </a:extLst>
          </p:cNvPr>
          <p:cNvSpPr>
            <a:spLocks noGrp="1"/>
          </p:cNvSpPr>
          <p:nvPr>
            <p:ph type="body" sz="quarter" idx="11" hasCustomPrompt="1"/>
          </p:nvPr>
        </p:nvSpPr>
        <p:spPr>
          <a:xfrm>
            <a:off x="342900" y="954291"/>
            <a:ext cx="8458200" cy="365760"/>
          </a:xfrm>
        </p:spPr>
        <p:txBody>
          <a:bodyPr>
            <a:noAutofit/>
          </a:bodyPr>
          <a:lstStyle>
            <a:lvl1pPr marL="0" indent="0" algn="l">
              <a:buNone/>
              <a:defRPr sz="2400" baseline="0">
                <a:solidFill>
                  <a:schemeClr val="accent4"/>
                </a:solidFill>
                <a:latin typeface="Franklin Gothic Medium Cond" panose="020B0606030402020204" pitchFamily="34" charset="0"/>
              </a:defRPr>
            </a:lvl1pPr>
          </a:lstStyle>
          <a:p>
            <a:pPr lvl="0"/>
            <a:r>
              <a:rPr lang="en-US" dirty="0"/>
              <a:t>Click to add subhead</a:t>
            </a:r>
          </a:p>
        </p:txBody>
      </p:sp>
      <p:sp>
        <p:nvSpPr>
          <p:cNvPr id="3" name="Footer Placeholder 2">
            <a:extLst>
              <a:ext uri="{FF2B5EF4-FFF2-40B4-BE49-F238E27FC236}">
                <a16:creationId xmlns:a16="http://schemas.microsoft.com/office/drawing/2014/main" id="{73E23E79-165A-C0A0-34F4-D4CD4FAC54E2}"/>
              </a:ext>
            </a:extLst>
          </p:cNvPr>
          <p:cNvSpPr>
            <a:spLocks noGrp="1"/>
          </p:cNvSpPr>
          <p:nvPr>
            <p:ph type="ftr" sz="quarter" idx="14"/>
          </p:nvPr>
        </p:nvSpPr>
        <p:spPr/>
        <p:txBody>
          <a:bodyPr/>
          <a:lstStyle/>
          <a:p>
            <a:pPr algn="r"/>
            <a:r>
              <a:rPr lang="en-US"/>
              <a:t>3/31/23            ‹#›</a:t>
            </a:r>
            <a:endParaRPr lang="en-US" dirty="0"/>
          </a:p>
        </p:txBody>
      </p:sp>
      <p:pic>
        <p:nvPicPr>
          <p:cNvPr id="6" name="Picture 5">
            <a:extLst>
              <a:ext uri="{FF2B5EF4-FFF2-40B4-BE49-F238E27FC236}">
                <a16:creationId xmlns:a16="http://schemas.microsoft.com/office/drawing/2014/main" id="{901C7B26-5C00-294D-FAD1-CE95EAD601F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342690" y="6210198"/>
            <a:ext cx="1450336" cy="426311"/>
          </a:xfrm>
          <a:prstGeom prst="rect">
            <a:avLst/>
          </a:prstGeom>
        </p:spPr>
      </p:pic>
    </p:spTree>
    <p:extLst>
      <p:ext uri="{BB962C8B-B14F-4D97-AF65-F5344CB8AC3E}">
        <p14:creationId xmlns:p14="http://schemas.microsoft.com/office/powerpoint/2010/main" val="36399634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FF19200A-5F39-EB36-4116-B2C1717CC7AD}"/>
              </a:ext>
            </a:extLst>
          </p:cNvPr>
          <p:cNvSpPr>
            <a:spLocks noGrp="1"/>
          </p:cNvSpPr>
          <p:nvPr>
            <p:ph type="ftr" sz="quarter" idx="3"/>
          </p:nvPr>
        </p:nvSpPr>
        <p:spPr>
          <a:xfrm>
            <a:off x="6642100" y="6295058"/>
            <a:ext cx="2158999" cy="323970"/>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r>
              <a:rPr lang="en-US" dirty="0"/>
              <a:t>3/31/23            ‹#›</a:t>
            </a:r>
          </a:p>
        </p:txBody>
      </p:sp>
      <p:sp>
        <p:nvSpPr>
          <p:cNvPr id="2" name="Title Placeholder 1">
            <a:extLst>
              <a:ext uri="{FF2B5EF4-FFF2-40B4-BE49-F238E27FC236}">
                <a16:creationId xmlns:a16="http://schemas.microsoft.com/office/drawing/2014/main" id="{CAAF61CC-58D4-72CE-66CA-BFE87D085DCB}"/>
              </a:ext>
            </a:extLst>
          </p:cNvPr>
          <p:cNvSpPr>
            <a:spLocks noGrp="1"/>
          </p:cNvSpPr>
          <p:nvPr>
            <p:ph type="title"/>
          </p:nvPr>
        </p:nvSpPr>
        <p:spPr>
          <a:xfrm>
            <a:off x="351064" y="385004"/>
            <a:ext cx="8450036" cy="589032"/>
          </a:xfrm>
          <a:prstGeom prst="rect">
            <a:avLst/>
          </a:prstGeom>
        </p:spPr>
        <p:txBody>
          <a:bodyPr vert="horz" lIns="91440" tIns="45720" rIns="91440" bIns="45720" rtlCol="0" anchor="ctr">
            <a:normAutofit/>
          </a:bodyPr>
          <a:lstStyle/>
          <a:p>
            <a:r>
              <a:rPr lang="en-US" dirty="0"/>
              <a:t>Click to edit Master slide title</a:t>
            </a:r>
          </a:p>
        </p:txBody>
      </p:sp>
      <p:sp>
        <p:nvSpPr>
          <p:cNvPr id="3" name="Text Placeholder 2">
            <a:extLst>
              <a:ext uri="{FF2B5EF4-FFF2-40B4-BE49-F238E27FC236}">
                <a16:creationId xmlns:a16="http://schemas.microsoft.com/office/drawing/2014/main" id="{41FD4295-B2CD-F1FF-F99B-B267D1740FB9}"/>
              </a:ext>
            </a:extLst>
          </p:cNvPr>
          <p:cNvSpPr>
            <a:spLocks noGrp="1"/>
          </p:cNvSpPr>
          <p:nvPr>
            <p:ph type="body" idx="1"/>
          </p:nvPr>
        </p:nvSpPr>
        <p:spPr>
          <a:xfrm>
            <a:off x="351064" y="1192696"/>
            <a:ext cx="8450036" cy="4837991"/>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3825614813"/>
      </p:ext>
    </p:extLst>
  </p:cSld>
  <p:clrMap bg1="lt1" tx1="dk1" bg2="lt2" tx2="dk2" accent1="accent1" accent2="accent2" accent3="accent3" accent4="accent4" accent5="accent5" accent6="accent6" hlink="hlink" folHlink="folHlink"/>
  <p:sldLayoutIdLst>
    <p:sldLayoutId id="2147483649" r:id="rId1"/>
    <p:sldLayoutId id="2147483714" r:id="rId2"/>
    <p:sldLayoutId id="2147483702" r:id="rId3"/>
    <p:sldLayoutId id="2147483708" r:id="rId4"/>
    <p:sldLayoutId id="2147483718" r:id="rId5"/>
    <p:sldLayoutId id="2147483687" r:id="rId6"/>
    <p:sldLayoutId id="2147483719" r:id="rId7"/>
    <p:sldLayoutId id="2147483688" r:id="rId8"/>
    <p:sldLayoutId id="2147483650" r:id="rId9"/>
    <p:sldLayoutId id="2147483701" r:id="rId10"/>
    <p:sldLayoutId id="2147483711" r:id="rId11"/>
    <p:sldLayoutId id="2147483712" r:id="rId12"/>
    <p:sldLayoutId id="2147483656" r:id="rId13"/>
    <p:sldLayoutId id="2147483657" r:id="rId14"/>
    <p:sldLayoutId id="2147483706" r:id="rId15"/>
    <p:sldLayoutId id="2147483705" r:id="rId16"/>
    <p:sldLayoutId id="2147483707" r:id="rId17"/>
    <p:sldLayoutId id="2147483713" r:id="rId18"/>
    <p:sldLayoutId id="2147483709" r:id="rId19"/>
    <p:sldLayoutId id="2147483710" r:id="rId20"/>
    <p:sldLayoutId id="2147483653" r:id="rId21"/>
    <p:sldLayoutId id="2147483715" r:id="rId22"/>
    <p:sldLayoutId id="2147483717" r:id="rId23"/>
    <p:sldLayoutId id="2147483716" r:id="rId24"/>
    <p:sldLayoutId id="2147483691" r:id="rId25"/>
  </p:sldLayoutIdLst>
  <p:hf sldNum="0" hdr="0" dt="0"/>
  <p:txStyles>
    <p:titleStyle>
      <a:lvl1pPr algn="l" defTabSz="685800" rtl="0" eaLnBrk="1" fontAlgn="t" latinLnBrk="0" hangingPunct="1">
        <a:lnSpc>
          <a:spcPct val="90000"/>
        </a:lnSpc>
        <a:spcBef>
          <a:spcPct val="0"/>
        </a:spcBef>
        <a:buNone/>
        <a:defRPr lang="en-US" sz="3600" b="0" i="0" kern="1200" cap="none" baseline="0" dirty="0">
          <a:solidFill>
            <a:schemeClr val="tx1"/>
          </a:solidFill>
          <a:latin typeface="Franklin Gothic Medium Cond" panose="020B0606030402020204" pitchFamily="34" charset="0"/>
          <a:ea typeface="+mj-ea"/>
          <a:cs typeface="+mj-cs"/>
        </a:defRPr>
      </a:lvl1pPr>
    </p:titleStyle>
    <p:bodyStyle>
      <a:lvl1pPr marL="257175" indent="-257175" algn="l" defTabSz="685800" rtl="0" eaLnBrk="1" latinLnBrk="0" hangingPunct="1">
        <a:lnSpc>
          <a:spcPct val="90000"/>
        </a:lnSpc>
        <a:spcBef>
          <a:spcPts val="750"/>
        </a:spcBef>
        <a:buFont typeface="Courier New" panose="02070309020205020404" pitchFamily="49" charset="0"/>
        <a:buChar char="o"/>
        <a:defRPr sz="2400" b="0" i="0" kern="1200" baseline="0">
          <a:solidFill>
            <a:schemeClr val="tx1"/>
          </a:solidFill>
          <a:latin typeface="+mn-lt"/>
          <a:ea typeface="+mn-ea"/>
          <a:cs typeface="+mn-cs"/>
        </a:defRPr>
      </a:lvl1pPr>
      <a:lvl2pPr marL="600075" indent="-257175" algn="l" defTabSz="685800" rtl="0" eaLnBrk="1" latinLnBrk="0" hangingPunct="1">
        <a:lnSpc>
          <a:spcPct val="90000"/>
        </a:lnSpc>
        <a:spcBef>
          <a:spcPts val="375"/>
        </a:spcBef>
        <a:buFont typeface="Courier New" panose="02070309020205020404" pitchFamily="49" charset="0"/>
        <a:buChar char="o"/>
        <a:defRPr sz="2000" b="0" i="0" kern="1200" baseline="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pitchFamily="2" charset="2"/>
        <a:buChar char="§"/>
        <a:defRPr sz="1200" b="0" i="0" kern="1200" baseline="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pitchFamily="2" charset="2"/>
        <a:buChar char="§"/>
        <a:defRPr sz="1125" b="0" i="0" kern="1200" baseline="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pitchFamily="2" charset="2"/>
        <a:buChar char="§"/>
        <a:defRPr sz="1050" b="0" i="0" kern="1200" baseline="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2.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18" Type="http://schemas.openxmlformats.org/officeDocument/2006/relationships/image" Target="../media/image31.png"/><Relationship Id="rId26" Type="http://schemas.openxmlformats.org/officeDocument/2006/relationships/image" Target="../media/image36.png"/><Relationship Id="rId3" Type="http://schemas.openxmlformats.org/officeDocument/2006/relationships/image" Target="../media/image16.png"/><Relationship Id="rId21" Type="http://schemas.openxmlformats.org/officeDocument/2006/relationships/image" Target="../media/image15.png"/><Relationship Id="rId7" Type="http://schemas.openxmlformats.org/officeDocument/2006/relationships/image" Target="../media/image20.png"/><Relationship Id="rId12" Type="http://schemas.openxmlformats.org/officeDocument/2006/relationships/image" Target="../media/image25.png"/><Relationship Id="rId17" Type="http://schemas.openxmlformats.org/officeDocument/2006/relationships/image" Target="../media/image30.png"/><Relationship Id="rId25" Type="http://schemas.openxmlformats.org/officeDocument/2006/relationships/image" Target="../media/image9.png"/><Relationship Id="rId2" Type="http://schemas.openxmlformats.org/officeDocument/2006/relationships/notesSlide" Target="../notesSlides/notesSlide1.xml"/><Relationship Id="rId16" Type="http://schemas.openxmlformats.org/officeDocument/2006/relationships/image" Target="../media/image29.png"/><Relationship Id="rId20" Type="http://schemas.openxmlformats.org/officeDocument/2006/relationships/image" Target="../media/image33.png"/><Relationship Id="rId29" Type="http://schemas.openxmlformats.org/officeDocument/2006/relationships/image" Target="../media/image39.jpeg"/><Relationship Id="rId1" Type="http://schemas.openxmlformats.org/officeDocument/2006/relationships/slideLayout" Target="../slideLayouts/slideLayout3.xml"/><Relationship Id="rId6" Type="http://schemas.openxmlformats.org/officeDocument/2006/relationships/image" Target="../media/image19.png"/><Relationship Id="rId11" Type="http://schemas.openxmlformats.org/officeDocument/2006/relationships/image" Target="../media/image24.png"/><Relationship Id="rId24" Type="http://schemas.openxmlformats.org/officeDocument/2006/relationships/image" Target="../media/image8.png"/><Relationship Id="rId5" Type="http://schemas.openxmlformats.org/officeDocument/2006/relationships/image" Target="../media/image18.png"/><Relationship Id="rId15" Type="http://schemas.openxmlformats.org/officeDocument/2006/relationships/image" Target="../media/image28.png"/><Relationship Id="rId23" Type="http://schemas.openxmlformats.org/officeDocument/2006/relationships/image" Target="../media/image35.png"/><Relationship Id="rId28" Type="http://schemas.openxmlformats.org/officeDocument/2006/relationships/image" Target="../media/image38.jpeg"/><Relationship Id="rId10" Type="http://schemas.openxmlformats.org/officeDocument/2006/relationships/image" Target="../media/image23.png"/><Relationship Id="rId19" Type="http://schemas.openxmlformats.org/officeDocument/2006/relationships/image" Target="../media/image32.png"/><Relationship Id="rId4" Type="http://schemas.openxmlformats.org/officeDocument/2006/relationships/image" Target="../media/image17.png"/><Relationship Id="rId9" Type="http://schemas.openxmlformats.org/officeDocument/2006/relationships/image" Target="../media/image22.png"/><Relationship Id="rId14" Type="http://schemas.openxmlformats.org/officeDocument/2006/relationships/image" Target="../media/image27.png"/><Relationship Id="rId22" Type="http://schemas.openxmlformats.org/officeDocument/2006/relationships/image" Target="../media/image34.png"/><Relationship Id="rId27" Type="http://schemas.openxmlformats.org/officeDocument/2006/relationships/image" Target="../media/image37.png"/></Relationships>
</file>

<file path=ppt/slides/_rels/slide16.xml.rels><?xml version="1.0" encoding="UTF-8" standalone="yes"?>
<Relationships xmlns="http://schemas.openxmlformats.org/package/2006/relationships"><Relationship Id="rId8" Type="http://schemas.openxmlformats.org/officeDocument/2006/relationships/image" Target="../media/image45.emf"/><Relationship Id="rId13" Type="http://schemas.openxmlformats.org/officeDocument/2006/relationships/image" Target="../media/image50.emf"/><Relationship Id="rId3" Type="http://schemas.openxmlformats.org/officeDocument/2006/relationships/image" Target="../media/image40.emf"/><Relationship Id="rId7" Type="http://schemas.openxmlformats.org/officeDocument/2006/relationships/image" Target="../media/image44.emf"/><Relationship Id="rId12" Type="http://schemas.openxmlformats.org/officeDocument/2006/relationships/image" Target="../media/image49.emf"/><Relationship Id="rId2" Type="http://schemas.openxmlformats.org/officeDocument/2006/relationships/notesSlide" Target="../notesSlides/notesSlide2.xml"/><Relationship Id="rId16" Type="http://schemas.openxmlformats.org/officeDocument/2006/relationships/image" Target="../media/image53.png"/><Relationship Id="rId1" Type="http://schemas.openxmlformats.org/officeDocument/2006/relationships/slideLayout" Target="../slideLayouts/slideLayout3.xml"/><Relationship Id="rId6" Type="http://schemas.openxmlformats.org/officeDocument/2006/relationships/image" Target="../media/image43.emf"/><Relationship Id="rId11" Type="http://schemas.openxmlformats.org/officeDocument/2006/relationships/image" Target="../media/image48.emf"/><Relationship Id="rId5" Type="http://schemas.openxmlformats.org/officeDocument/2006/relationships/image" Target="../media/image42.emf"/><Relationship Id="rId15" Type="http://schemas.openxmlformats.org/officeDocument/2006/relationships/image" Target="../media/image52.png"/><Relationship Id="rId10" Type="http://schemas.openxmlformats.org/officeDocument/2006/relationships/image" Target="../media/image47.emf"/><Relationship Id="rId4" Type="http://schemas.openxmlformats.org/officeDocument/2006/relationships/image" Target="../media/image41.emf"/><Relationship Id="rId9" Type="http://schemas.openxmlformats.org/officeDocument/2006/relationships/image" Target="../media/image46.emf"/><Relationship Id="rId14" Type="http://schemas.openxmlformats.org/officeDocument/2006/relationships/image" Target="../media/image51.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CB0EA64-C843-DC2A-74FC-8275E2C79911}"/>
              </a:ext>
            </a:extLst>
          </p:cNvPr>
          <p:cNvSpPr>
            <a:spLocks noGrp="1"/>
          </p:cNvSpPr>
          <p:nvPr>
            <p:ph type="ftr" sz="quarter" idx="12"/>
          </p:nvPr>
        </p:nvSpPr>
        <p:spPr/>
        <p:txBody>
          <a:bodyPr/>
          <a:lstStyle/>
          <a:p>
            <a:pPr algn="r"/>
            <a:r>
              <a:rPr lang="en-US"/>
              <a:t>3/31/23            ‹#›</a:t>
            </a:r>
            <a:endParaRPr lang="en-US" dirty="0"/>
          </a:p>
        </p:txBody>
      </p:sp>
      <p:sp>
        <p:nvSpPr>
          <p:cNvPr id="4" name="TextBox 3">
            <a:extLst>
              <a:ext uri="{FF2B5EF4-FFF2-40B4-BE49-F238E27FC236}">
                <a16:creationId xmlns:a16="http://schemas.microsoft.com/office/drawing/2014/main" id="{61EF8A62-2996-9CF2-E13C-58389E73B06C}"/>
              </a:ext>
            </a:extLst>
          </p:cNvPr>
          <p:cNvSpPr txBox="1"/>
          <p:nvPr/>
        </p:nvSpPr>
        <p:spPr>
          <a:xfrm>
            <a:off x="1562100" y="1420298"/>
            <a:ext cx="5993395" cy="2308324"/>
          </a:xfrm>
          <a:prstGeom prst="rect">
            <a:avLst/>
          </a:prstGeom>
          <a:noFill/>
        </p:spPr>
        <p:txBody>
          <a:bodyPr wrap="square" rtlCol="0">
            <a:spAutoFit/>
          </a:bodyPr>
          <a:lstStyle/>
          <a:p>
            <a:r>
              <a:rPr lang="en-US" dirty="0">
                <a:latin typeface="Franklin Gothic Medium" panose="020B0603020102020204" pitchFamily="34" charset="0"/>
              </a:rPr>
              <a:t>Support the Purdue Global brand in your presentations by using a brand-friendly template. This template uses an accessible master layout. Please note that some changes  to the PowerPoint template could impact accessibility by those with disabilities. Follow the instructions provided by Microsoft Office to ensure that your PowerPoint presentations are accessible to all users:</a:t>
            </a:r>
          </a:p>
          <a:p>
            <a:endParaRPr lang="en-US" dirty="0">
              <a:latin typeface="Franklin Gothic Medium" panose="020B0603020102020204" pitchFamily="34" charset="0"/>
            </a:endParaRPr>
          </a:p>
        </p:txBody>
      </p:sp>
      <p:sp>
        <p:nvSpPr>
          <p:cNvPr id="5" name="TextBox 4">
            <a:extLst>
              <a:ext uri="{FF2B5EF4-FFF2-40B4-BE49-F238E27FC236}">
                <a16:creationId xmlns:a16="http://schemas.microsoft.com/office/drawing/2014/main" id="{6DB4FF18-A547-4AE2-DEF3-A708A4761798}"/>
              </a:ext>
            </a:extLst>
          </p:cNvPr>
          <p:cNvSpPr txBox="1"/>
          <p:nvPr/>
        </p:nvSpPr>
        <p:spPr>
          <a:xfrm>
            <a:off x="1562101" y="3781986"/>
            <a:ext cx="5993395" cy="923330"/>
          </a:xfrm>
          <a:prstGeom prst="rect">
            <a:avLst/>
          </a:prstGeom>
          <a:noFill/>
        </p:spPr>
        <p:txBody>
          <a:bodyPr wrap="square" rtlCol="0">
            <a:spAutoFit/>
          </a:bodyPr>
          <a:lstStyle/>
          <a:p>
            <a:pPr defTabSz="342900">
              <a:defRPr/>
            </a:pPr>
            <a:r>
              <a:rPr lang="en-US" kern="100" dirty="0">
                <a:solidFill>
                  <a:schemeClr val="tx2"/>
                </a:solidFill>
                <a:latin typeface="Franklin Gothic Medium" panose="020B0603020102020204" pitchFamily="34" charset="0"/>
                <a:ea typeface="Calibri" panose="020F0502020204030204" pitchFamily="34" charset="0"/>
                <a:cs typeface="Times New Roman" panose="02020603050405020304" pitchFamily="18" charset="0"/>
              </a:rPr>
              <a:t>https://</a:t>
            </a:r>
            <a:r>
              <a:rPr lang="en-US" kern="100" dirty="0" err="1">
                <a:solidFill>
                  <a:schemeClr val="tx2"/>
                </a:solidFill>
                <a:latin typeface="Franklin Gothic Medium" panose="020B0603020102020204" pitchFamily="34" charset="0"/>
                <a:ea typeface="Calibri" panose="020F0502020204030204" pitchFamily="34" charset="0"/>
                <a:cs typeface="Times New Roman" panose="02020603050405020304" pitchFamily="18" charset="0"/>
              </a:rPr>
              <a:t>support.office.com</a:t>
            </a:r>
            <a:r>
              <a:rPr lang="en-US" kern="100" dirty="0">
                <a:solidFill>
                  <a:schemeClr val="tx2"/>
                </a:solidFill>
                <a:latin typeface="Franklin Gothic Medium" panose="020B0603020102020204" pitchFamily="34" charset="0"/>
                <a:ea typeface="Calibri" panose="020F0502020204030204" pitchFamily="34" charset="0"/>
                <a:cs typeface="Times New Roman" panose="02020603050405020304" pitchFamily="18" charset="0"/>
              </a:rPr>
              <a:t>/</a:t>
            </a:r>
            <a:r>
              <a:rPr lang="en-US" kern="100" dirty="0" err="1">
                <a:solidFill>
                  <a:schemeClr val="tx2"/>
                </a:solidFill>
                <a:latin typeface="Franklin Gothic Medium" panose="020B0603020102020204" pitchFamily="34" charset="0"/>
                <a:ea typeface="Calibri" panose="020F0502020204030204" pitchFamily="34" charset="0"/>
                <a:cs typeface="Times New Roman" panose="02020603050405020304" pitchFamily="18" charset="0"/>
              </a:rPr>
              <a:t>en</a:t>
            </a:r>
            <a:r>
              <a:rPr lang="en-US" kern="100" dirty="0">
                <a:solidFill>
                  <a:schemeClr val="tx2"/>
                </a:solidFill>
                <a:latin typeface="Franklin Gothic Medium" panose="020B0603020102020204" pitchFamily="34" charset="0"/>
                <a:ea typeface="Calibri" panose="020F0502020204030204" pitchFamily="34" charset="0"/>
                <a:cs typeface="Times New Roman" panose="02020603050405020304" pitchFamily="18" charset="0"/>
              </a:rPr>
              <a:t>-us/article/Make-your-PowerPoint-presentations-accessible-6f7772b2-2f33-4bd2-8ca7-dae3b2b3ef25</a:t>
            </a:r>
          </a:p>
        </p:txBody>
      </p:sp>
      <p:pic>
        <p:nvPicPr>
          <p:cNvPr id="6" name="Picture 5" descr="Icon&#10;&#10;Description automatically generated">
            <a:extLst>
              <a:ext uri="{FF2B5EF4-FFF2-40B4-BE49-F238E27FC236}">
                <a16:creationId xmlns:a16="http://schemas.microsoft.com/office/drawing/2014/main" id="{90D18F18-E58C-67BC-0C03-44EF10C6059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6200000">
            <a:off x="1098533" y="1434014"/>
            <a:ext cx="310137" cy="310137"/>
          </a:xfrm>
          <a:prstGeom prst="rect">
            <a:avLst/>
          </a:prstGeom>
        </p:spPr>
      </p:pic>
      <p:pic>
        <p:nvPicPr>
          <p:cNvPr id="7" name="Picture 6" descr="Shape&#10;&#10;Description automatically generated">
            <a:extLst>
              <a:ext uri="{FF2B5EF4-FFF2-40B4-BE49-F238E27FC236}">
                <a16:creationId xmlns:a16="http://schemas.microsoft.com/office/drawing/2014/main" id="{D875D004-8C2D-977A-3A23-5E4939D847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497777" y="1434014"/>
            <a:ext cx="310137" cy="310137"/>
          </a:xfrm>
          <a:prstGeom prst="rect">
            <a:avLst/>
          </a:prstGeom>
        </p:spPr>
      </p:pic>
      <p:pic>
        <p:nvPicPr>
          <p:cNvPr id="8" name="Picture 7" descr="Icon&#10;&#10;Description automatically generated">
            <a:extLst>
              <a:ext uri="{FF2B5EF4-FFF2-40B4-BE49-F238E27FC236}">
                <a16:creationId xmlns:a16="http://schemas.microsoft.com/office/drawing/2014/main" id="{6786542F-B6A3-C980-EFDA-B1D66B149D1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6200000">
            <a:off x="729560" y="1919359"/>
            <a:ext cx="310137" cy="310137"/>
          </a:xfrm>
          <a:prstGeom prst="rect">
            <a:avLst/>
          </a:prstGeom>
        </p:spPr>
      </p:pic>
      <p:pic>
        <p:nvPicPr>
          <p:cNvPr id="9" name="Picture 8" descr="Shape&#10;&#10;Description automatically generated">
            <a:extLst>
              <a:ext uri="{FF2B5EF4-FFF2-40B4-BE49-F238E27FC236}">
                <a16:creationId xmlns:a16="http://schemas.microsoft.com/office/drawing/2014/main" id="{D146D195-996A-2D59-3ACE-FDF7A74086A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128804" y="1919359"/>
            <a:ext cx="310137" cy="310137"/>
          </a:xfrm>
          <a:prstGeom prst="rect">
            <a:avLst/>
          </a:prstGeom>
        </p:spPr>
      </p:pic>
      <p:sp>
        <p:nvSpPr>
          <p:cNvPr id="10" name="Text Placeholder 3">
            <a:extLst>
              <a:ext uri="{FF2B5EF4-FFF2-40B4-BE49-F238E27FC236}">
                <a16:creationId xmlns:a16="http://schemas.microsoft.com/office/drawing/2014/main" id="{3AB53AF8-718B-57BB-C881-3AB313CD19BB}"/>
              </a:ext>
            </a:extLst>
          </p:cNvPr>
          <p:cNvSpPr txBox="1">
            <a:spLocks/>
          </p:cNvSpPr>
          <p:nvPr/>
        </p:nvSpPr>
        <p:spPr>
          <a:xfrm>
            <a:off x="351063" y="5773039"/>
            <a:ext cx="8450036" cy="336947"/>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Tx/>
              <a:buNone/>
              <a:defRPr sz="2000" b="1" i="0" kern="1200" baseline="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1800" b="0" i="0" kern="1200" baseline="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600" b="0" i="0" kern="1200" baseline="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500" b="0" i="0" kern="1200" baseline="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400" b="0" i="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chemeClr val="accent6"/>
                </a:solidFill>
              </a:rPr>
              <a:t>Delete slide before presenting.</a:t>
            </a:r>
          </a:p>
        </p:txBody>
      </p:sp>
    </p:spTree>
    <p:extLst>
      <p:ext uri="{BB962C8B-B14F-4D97-AF65-F5344CB8AC3E}">
        <p14:creationId xmlns:p14="http://schemas.microsoft.com/office/powerpoint/2010/main" val="10152288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6311AAD-6B2B-6BE0-F733-F5D151171F26}"/>
              </a:ext>
            </a:extLst>
          </p:cNvPr>
          <p:cNvSpPr>
            <a:spLocks noGrp="1"/>
          </p:cNvSpPr>
          <p:nvPr>
            <p:ph type="body" sz="quarter" idx="11"/>
          </p:nvPr>
        </p:nvSpPr>
        <p:spPr/>
        <p:txBody>
          <a:bodyPr/>
          <a:lstStyle/>
          <a:p>
            <a:r>
              <a:rPr lang="en-US" dirty="0"/>
              <a:t>Subhead, Franklin Gothic 24</a:t>
            </a:r>
          </a:p>
        </p:txBody>
      </p:sp>
      <p:sp>
        <p:nvSpPr>
          <p:cNvPr id="3" name="Text Placeholder 2">
            <a:extLst>
              <a:ext uri="{FF2B5EF4-FFF2-40B4-BE49-F238E27FC236}">
                <a16:creationId xmlns:a16="http://schemas.microsoft.com/office/drawing/2014/main" id="{10AE31C0-25F2-24DA-3551-927E7A214DCA}"/>
              </a:ext>
            </a:extLst>
          </p:cNvPr>
          <p:cNvSpPr>
            <a:spLocks noGrp="1"/>
          </p:cNvSpPr>
          <p:nvPr>
            <p:ph type="body" sz="quarter" idx="10"/>
          </p:nvPr>
        </p:nvSpPr>
        <p:spPr/>
        <p:txBody>
          <a:bodyPr/>
          <a:lstStyle/>
          <a:p>
            <a:r>
              <a:rPr lang="en-US" dirty="0"/>
              <a:t>Copy, Franklin Gothic 20 point font.</a:t>
            </a:r>
          </a:p>
        </p:txBody>
      </p:sp>
      <p:sp>
        <p:nvSpPr>
          <p:cNvPr id="4" name="Title 3">
            <a:extLst>
              <a:ext uri="{FF2B5EF4-FFF2-40B4-BE49-F238E27FC236}">
                <a16:creationId xmlns:a16="http://schemas.microsoft.com/office/drawing/2014/main" id="{9FE06CD3-C6E2-0CA1-49CF-2A97E2698B01}"/>
              </a:ext>
            </a:extLst>
          </p:cNvPr>
          <p:cNvSpPr>
            <a:spLocks noGrp="1"/>
          </p:cNvSpPr>
          <p:nvPr>
            <p:ph type="title"/>
          </p:nvPr>
        </p:nvSpPr>
        <p:spPr/>
        <p:txBody>
          <a:bodyPr>
            <a:normAutofit fontScale="90000"/>
          </a:bodyPr>
          <a:lstStyle/>
          <a:p>
            <a:r>
              <a:rPr lang="en-US" dirty="0"/>
              <a:t>Title, Franklin Gothic 32</a:t>
            </a:r>
          </a:p>
        </p:txBody>
      </p:sp>
      <p:pic>
        <p:nvPicPr>
          <p:cNvPr id="12" name="Picture Placeholder 11" descr="A picture containing person, dark&#10;&#10;Description automatically generated">
            <a:extLst>
              <a:ext uri="{FF2B5EF4-FFF2-40B4-BE49-F238E27FC236}">
                <a16:creationId xmlns:a16="http://schemas.microsoft.com/office/drawing/2014/main" id="{0D7674B7-17E2-6DF7-A5D4-D7A461B69836}"/>
              </a:ext>
            </a:extLst>
          </p:cNvPr>
          <p:cNvPicPr>
            <a:picLocks noGrp="1" noChangeAspect="1"/>
          </p:cNvPicPr>
          <p:nvPr>
            <p:ph type="pic" idx="1"/>
          </p:nvPr>
        </p:nvPicPr>
        <p:blipFill rotWithShape="1">
          <a:blip r:embed="rId2" cstate="email">
            <a:extLst>
              <a:ext uri="{28A0092B-C50C-407E-A947-70E740481C1C}">
                <a14:useLocalDpi xmlns:a14="http://schemas.microsoft.com/office/drawing/2010/main"/>
              </a:ext>
            </a:extLst>
          </a:blip>
          <a:srcRect/>
          <a:stretch/>
        </p:blipFill>
        <p:spPr>
          <a:xfrm>
            <a:off x="334735" y="2014743"/>
            <a:ext cx="2650859" cy="1414258"/>
          </a:xfrm>
        </p:spPr>
      </p:pic>
      <p:pic>
        <p:nvPicPr>
          <p:cNvPr id="14" name="Picture Placeholder 13" descr="A person wearing a graduation cap and gown holding a diploma&#10;&#10;Description automatically generated with low confidence">
            <a:extLst>
              <a:ext uri="{FF2B5EF4-FFF2-40B4-BE49-F238E27FC236}">
                <a16:creationId xmlns:a16="http://schemas.microsoft.com/office/drawing/2014/main" id="{C0BE979A-5C1D-8DDA-5274-4B36B6CD4E29}"/>
              </a:ext>
            </a:extLst>
          </p:cNvPr>
          <p:cNvPicPr>
            <a:picLocks noGrp="1" noChangeAspect="1"/>
          </p:cNvPicPr>
          <p:nvPr>
            <p:ph type="pic" idx="14"/>
          </p:nvPr>
        </p:nvPicPr>
        <p:blipFill rotWithShape="1">
          <a:blip r:embed="rId3" cstate="email">
            <a:extLst>
              <a:ext uri="{28A0092B-C50C-407E-A947-70E740481C1C}">
                <a14:useLocalDpi xmlns:a14="http://schemas.microsoft.com/office/drawing/2010/main"/>
              </a:ext>
            </a:extLst>
          </a:blip>
          <a:srcRect r="-110"/>
          <a:stretch/>
        </p:blipFill>
        <p:spPr>
          <a:xfrm>
            <a:off x="3252731" y="2014743"/>
            <a:ext cx="2645520" cy="1414258"/>
          </a:xfrm>
        </p:spPr>
      </p:pic>
      <p:sp>
        <p:nvSpPr>
          <p:cNvPr id="7" name="Text Placeholder 6">
            <a:extLst>
              <a:ext uri="{FF2B5EF4-FFF2-40B4-BE49-F238E27FC236}">
                <a16:creationId xmlns:a16="http://schemas.microsoft.com/office/drawing/2014/main" id="{48A70D1E-11D6-B1FA-7E49-201ECBA6E93B}"/>
              </a:ext>
            </a:extLst>
          </p:cNvPr>
          <p:cNvSpPr>
            <a:spLocks noGrp="1"/>
          </p:cNvSpPr>
          <p:nvPr>
            <p:ph type="body" sz="quarter" idx="15"/>
          </p:nvPr>
        </p:nvSpPr>
        <p:spPr/>
        <p:txBody>
          <a:bodyPr/>
          <a:lstStyle/>
          <a:p>
            <a:r>
              <a:rPr lang="en-US" dirty="0"/>
              <a:t>Copy, Franklin Gothic 20 point font.</a:t>
            </a:r>
          </a:p>
        </p:txBody>
      </p:sp>
      <p:pic>
        <p:nvPicPr>
          <p:cNvPr id="16" name="Picture Placeholder 15" descr="A person wearing a graduation cap and gown&#10;&#10;Description automatically generated with medium confidence">
            <a:extLst>
              <a:ext uri="{FF2B5EF4-FFF2-40B4-BE49-F238E27FC236}">
                <a16:creationId xmlns:a16="http://schemas.microsoft.com/office/drawing/2014/main" id="{85203DFE-ABFB-A22C-3077-3DA709705BF5}"/>
              </a:ext>
            </a:extLst>
          </p:cNvPr>
          <p:cNvPicPr>
            <a:picLocks noGrp="1" noChangeAspect="1"/>
          </p:cNvPicPr>
          <p:nvPr>
            <p:ph type="pic" idx="16"/>
          </p:nvPr>
        </p:nvPicPr>
        <p:blipFill rotWithShape="1">
          <a:blip r:embed="rId4" cstate="email">
            <a:extLst>
              <a:ext uri="{28A0092B-C50C-407E-A947-70E740481C1C}">
                <a14:useLocalDpi xmlns:a14="http://schemas.microsoft.com/office/drawing/2010/main"/>
              </a:ext>
            </a:extLst>
          </a:blip>
          <a:srcRect l="-362"/>
          <a:stretch/>
        </p:blipFill>
        <p:spPr>
          <a:xfrm>
            <a:off x="6154204" y="2006481"/>
            <a:ext cx="2645520" cy="1414258"/>
          </a:xfrm>
        </p:spPr>
      </p:pic>
      <p:sp>
        <p:nvSpPr>
          <p:cNvPr id="9" name="Text Placeholder 8">
            <a:extLst>
              <a:ext uri="{FF2B5EF4-FFF2-40B4-BE49-F238E27FC236}">
                <a16:creationId xmlns:a16="http://schemas.microsoft.com/office/drawing/2014/main" id="{0D358922-9DEF-19EA-0B32-24BC4A0838D5}"/>
              </a:ext>
            </a:extLst>
          </p:cNvPr>
          <p:cNvSpPr>
            <a:spLocks noGrp="1"/>
          </p:cNvSpPr>
          <p:nvPr>
            <p:ph type="body" sz="quarter" idx="17"/>
          </p:nvPr>
        </p:nvSpPr>
        <p:spPr/>
        <p:txBody>
          <a:bodyPr/>
          <a:lstStyle/>
          <a:p>
            <a:r>
              <a:rPr lang="en-US" dirty="0"/>
              <a:t>Copy, Franklin Gothic 20 point font.</a:t>
            </a:r>
          </a:p>
        </p:txBody>
      </p:sp>
      <p:sp>
        <p:nvSpPr>
          <p:cNvPr id="10" name="Footer Placeholder 9">
            <a:extLst>
              <a:ext uri="{FF2B5EF4-FFF2-40B4-BE49-F238E27FC236}">
                <a16:creationId xmlns:a16="http://schemas.microsoft.com/office/drawing/2014/main" id="{1F1BA440-141B-F731-6066-DB3679B46F1A}"/>
              </a:ext>
            </a:extLst>
          </p:cNvPr>
          <p:cNvSpPr>
            <a:spLocks noGrp="1"/>
          </p:cNvSpPr>
          <p:nvPr>
            <p:ph type="ftr" sz="quarter" idx="18"/>
          </p:nvPr>
        </p:nvSpPr>
        <p:spPr/>
        <p:txBody>
          <a:bodyPr/>
          <a:lstStyle/>
          <a:p>
            <a:pPr algn="r"/>
            <a:r>
              <a:rPr lang="en-US"/>
              <a:t>3/31/23            ‹#›</a:t>
            </a:r>
            <a:endParaRPr lang="en-US" dirty="0"/>
          </a:p>
        </p:txBody>
      </p:sp>
    </p:spTree>
    <p:extLst>
      <p:ext uri="{BB962C8B-B14F-4D97-AF65-F5344CB8AC3E}">
        <p14:creationId xmlns:p14="http://schemas.microsoft.com/office/powerpoint/2010/main" val="21644173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4E118B7-F201-3895-5287-F9C5AF4D0675}"/>
              </a:ext>
            </a:extLst>
          </p:cNvPr>
          <p:cNvSpPr>
            <a:spLocks noGrp="1"/>
          </p:cNvSpPr>
          <p:nvPr>
            <p:ph type="ftr" sz="quarter" idx="10"/>
          </p:nvPr>
        </p:nvSpPr>
        <p:spPr/>
        <p:txBody>
          <a:bodyPr/>
          <a:lstStyle/>
          <a:p>
            <a:pPr algn="r"/>
            <a:r>
              <a:rPr lang="en-US"/>
              <a:t>3/31/23            ‹#›</a:t>
            </a:r>
            <a:endParaRPr lang="en-US" dirty="0"/>
          </a:p>
        </p:txBody>
      </p:sp>
      <p:sp>
        <p:nvSpPr>
          <p:cNvPr id="3" name="Text Placeholder 2">
            <a:extLst>
              <a:ext uri="{FF2B5EF4-FFF2-40B4-BE49-F238E27FC236}">
                <a16:creationId xmlns:a16="http://schemas.microsoft.com/office/drawing/2014/main" id="{161B800A-F916-BCF0-BCA7-D03FA31E455D}"/>
              </a:ext>
            </a:extLst>
          </p:cNvPr>
          <p:cNvSpPr>
            <a:spLocks noGrp="1"/>
          </p:cNvSpPr>
          <p:nvPr>
            <p:ph type="body" sz="quarter" idx="14"/>
          </p:nvPr>
        </p:nvSpPr>
        <p:spPr/>
        <p:txBody>
          <a:bodyPr/>
          <a:lstStyle/>
          <a:p>
            <a:r>
              <a:rPr lang="en-US" dirty="0"/>
              <a:t>FRANKLIN GOTHIC 55.</a:t>
            </a:r>
          </a:p>
        </p:txBody>
      </p:sp>
      <p:sp>
        <p:nvSpPr>
          <p:cNvPr id="4" name="Text Placeholder 3">
            <a:extLst>
              <a:ext uri="{FF2B5EF4-FFF2-40B4-BE49-F238E27FC236}">
                <a16:creationId xmlns:a16="http://schemas.microsoft.com/office/drawing/2014/main" id="{9D928098-A97B-310B-D348-98E0D3CD7627}"/>
              </a:ext>
            </a:extLst>
          </p:cNvPr>
          <p:cNvSpPr>
            <a:spLocks noGrp="1"/>
          </p:cNvSpPr>
          <p:nvPr>
            <p:ph type="body" sz="quarter" idx="15"/>
          </p:nvPr>
        </p:nvSpPr>
        <p:spPr>
          <a:xfrm>
            <a:off x="2067575" y="3410232"/>
            <a:ext cx="5008850" cy="1236063"/>
          </a:xfrm>
        </p:spPr>
        <p:txBody>
          <a:bodyPr/>
          <a:lstStyle/>
          <a:p>
            <a:r>
              <a:rPr lang="en-US" dirty="0"/>
              <a:t>Fact or highlight. Franklin Gothic 36 point font. </a:t>
            </a:r>
          </a:p>
        </p:txBody>
      </p:sp>
      <p:pic>
        <p:nvPicPr>
          <p:cNvPr id="5" name="Picture 4" descr="Icon&#10;&#10;Description automatically generated">
            <a:extLst>
              <a:ext uri="{FF2B5EF4-FFF2-40B4-BE49-F238E27FC236}">
                <a16:creationId xmlns:a16="http://schemas.microsoft.com/office/drawing/2014/main" id="{A42181EA-30A1-C745-23B6-B56AC2E5ED7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416931" y="2921965"/>
            <a:ext cx="310137" cy="310137"/>
          </a:xfrm>
          <a:prstGeom prst="rect">
            <a:avLst/>
          </a:prstGeom>
        </p:spPr>
      </p:pic>
    </p:spTree>
    <p:extLst>
      <p:ext uri="{BB962C8B-B14F-4D97-AF65-F5344CB8AC3E}">
        <p14:creationId xmlns:p14="http://schemas.microsoft.com/office/powerpoint/2010/main" val="13600006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7CEDCC4-B53F-7C68-C3B5-05B74D73E908}"/>
              </a:ext>
            </a:extLst>
          </p:cNvPr>
          <p:cNvSpPr>
            <a:spLocks noGrp="1"/>
          </p:cNvSpPr>
          <p:nvPr>
            <p:ph type="ftr" sz="quarter" idx="10"/>
          </p:nvPr>
        </p:nvSpPr>
        <p:spPr/>
        <p:txBody>
          <a:bodyPr/>
          <a:lstStyle/>
          <a:p>
            <a:pPr algn="r"/>
            <a:r>
              <a:rPr lang="en-US"/>
              <a:t>3/31/23            ‹#›</a:t>
            </a:r>
            <a:endParaRPr lang="en-US" dirty="0"/>
          </a:p>
        </p:txBody>
      </p:sp>
      <p:sp>
        <p:nvSpPr>
          <p:cNvPr id="3" name="Text Placeholder 2">
            <a:extLst>
              <a:ext uri="{FF2B5EF4-FFF2-40B4-BE49-F238E27FC236}">
                <a16:creationId xmlns:a16="http://schemas.microsoft.com/office/drawing/2014/main" id="{1677378F-9679-0D26-69A5-A27D523A7D5F}"/>
              </a:ext>
            </a:extLst>
          </p:cNvPr>
          <p:cNvSpPr>
            <a:spLocks noGrp="1"/>
          </p:cNvSpPr>
          <p:nvPr>
            <p:ph type="body" sz="quarter" idx="14"/>
          </p:nvPr>
        </p:nvSpPr>
        <p:spPr/>
        <p:txBody>
          <a:bodyPr/>
          <a:lstStyle/>
          <a:p>
            <a:r>
              <a:rPr lang="en-US" dirty="0"/>
              <a:t>Fact or Highlight. </a:t>
            </a:r>
            <a:br>
              <a:rPr lang="en-US" dirty="0"/>
            </a:br>
            <a:r>
              <a:rPr lang="en-US" dirty="0"/>
              <a:t>Franklin Gothic 28 point font. </a:t>
            </a:r>
          </a:p>
        </p:txBody>
      </p:sp>
    </p:spTree>
    <p:extLst>
      <p:ext uri="{BB962C8B-B14F-4D97-AF65-F5344CB8AC3E}">
        <p14:creationId xmlns:p14="http://schemas.microsoft.com/office/powerpoint/2010/main" val="32988202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291B6CF-494E-83A6-5849-BC59F0301792}"/>
              </a:ext>
            </a:extLst>
          </p:cNvPr>
          <p:cNvSpPr>
            <a:spLocks noGrp="1"/>
          </p:cNvSpPr>
          <p:nvPr>
            <p:ph type="ftr" sz="quarter" idx="10"/>
          </p:nvPr>
        </p:nvSpPr>
        <p:spPr/>
        <p:txBody>
          <a:bodyPr/>
          <a:lstStyle/>
          <a:p>
            <a:pPr algn="r"/>
            <a:r>
              <a:rPr lang="en-US"/>
              <a:t>3/31/23            ‹#›</a:t>
            </a:r>
            <a:endParaRPr lang="en-US" dirty="0"/>
          </a:p>
        </p:txBody>
      </p:sp>
      <p:sp>
        <p:nvSpPr>
          <p:cNvPr id="3" name="Text Placeholder 2">
            <a:extLst>
              <a:ext uri="{FF2B5EF4-FFF2-40B4-BE49-F238E27FC236}">
                <a16:creationId xmlns:a16="http://schemas.microsoft.com/office/drawing/2014/main" id="{E4395D43-14B2-13EF-9FF5-CE093935A262}"/>
              </a:ext>
            </a:extLst>
          </p:cNvPr>
          <p:cNvSpPr>
            <a:spLocks noGrp="1"/>
          </p:cNvSpPr>
          <p:nvPr>
            <p:ph type="body" sz="quarter" idx="14"/>
          </p:nvPr>
        </p:nvSpPr>
        <p:spPr>
          <a:xfrm>
            <a:off x="2067575" y="2733651"/>
            <a:ext cx="5008850" cy="973479"/>
          </a:xfrm>
        </p:spPr>
        <p:txBody>
          <a:bodyPr/>
          <a:lstStyle/>
          <a:p>
            <a:r>
              <a:rPr lang="en-US" dirty="0"/>
              <a:t>Short fact or highlight. </a:t>
            </a:r>
            <a:br>
              <a:rPr lang="en-US" dirty="0"/>
            </a:br>
            <a:r>
              <a:rPr lang="en-US" dirty="0"/>
              <a:t>Franklin Gothic 28.</a:t>
            </a:r>
            <a:br>
              <a:rPr lang="en-US" dirty="0"/>
            </a:br>
            <a:r>
              <a:rPr lang="en-US" dirty="0"/>
              <a:t>Adjust gold lines as needed.</a:t>
            </a:r>
          </a:p>
        </p:txBody>
      </p:sp>
      <p:cxnSp>
        <p:nvCxnSpPr>
          <p:cNvPr id="4" name="Straight Connector 3">
            <a:extLst>
              <a:ext uri="{FF2B5EF4-FFF2-40B4-BE49-F238E27FC236}">
                <a16:creationId xmlns:a16="http://schemas.microsoft.com/office/drawing/2014/main" id="{62495C1D-E7BB-36D6-4D4E-B0C58A082186}"/>
              </a:ext>
            </a:extLst>
          </p:cNvPr>
          <p:cNvCxnSpPr>
            <a:cxnSpLocks/>
          </p:cNvCxnSpPr>
          <p:nvPr/>
        </p:nvCxnSpPr>
        <p:spPr>
          <a:xfrm>
            <a:off x="2624447" y="4033609"/>
            <a:ext cx="3871356" cy="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D001AE3C-B2E6-3608-6A20-777D15105747}"/>
              </a:ext>
            </a:extLst>
          </p:cNvPr>
          <p:cNvCxnSpPr>
            <a:cxnSpLocks/>
          </p:cNvCxnSpPr>
          <p:nvPr/>
        </p:nvCxnSpPr>
        <p:spPr>
          <a:xfrm>
            <a:off x="2624447" y="3464625"/>
            <a:ext cx="3871356" cy="0"/>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40DD5AF1-0476-8B2B-99E9-AFC2E26344C7}"/>
              </a:ext>
            </a:extLst>
          </p:cNvPr>
          <p:cNvCxnSpPr>
            <a:cxnSpLocks/>
          </p:cNvCxnSpPr>
          <p:nvPr/>
        </p:nvCxnSpPr>
        <p:spPr>
          <a:xfrm>
            <a:off x="2624447" y="2974726"/>
            <a:ext cx="3871356" cy="0"/>
          </a:xfrm>
          <a:prstGeom prst="line">
            <a:avLst/>
          </a:prstGeom>
          <a:ln w="317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44929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423009-493D-0CDE-CED4-CC97DE6D5688}"/>
              </a:ext>
            </a:extLst>
          </p:cNvPr>
          <p:cNvSpPr>
            <a:spLocks noGrp="1"/>
          </p:cNvSpPr>
          <p:nvPr>
            <p:ph type="title"/>
          </p:nvPr>
        </p:nvSpPr>
        <p:spPr/>
        <p:txBody>
          <a:bodyPr/>
          <a:lstStyle/>
          <a:p>
            <a:r>
              <a:rPr lang="en-US" dirty="0"/>
              <a:t>THANK YOU</a:t>
            </a:r>
          </a:p>
        </p:txBody>
      </p:sp>
      <p:sp>
        <p:nvSpPr>
          <p:cNvPr id="3" name="Text Placeholder 2">
            <a:extLst>
              <a:ext uri="{FF2B5EF4-FFF2-40B4-BE49-F238E27FC236}">
                <a16:creationId xmlns:a16="http://schemas.microsoft.com/office/drawing/2014/main" id="{265FFA1C-9D09-5104-18BB-8619A7F3A321}"/>
              </a:ext>
            </a:extLst>
          </p:cNvPr>
          <p:cNvSpPr>
            <a:spLocks noGrp="1"/>
          </p:cNvSpPr>
          <p:nvPr>
            <p:ph type="body" sz="quarter" idx="10"/>
          </p:nvPr>
        </p:nvSpPr>
        <p:spPr/>
        <p:txBody>
          <a:bodyPr/>
          <a:lstStyle/>
          <a:p>
            <a:r>
              <a:rPr lang="en-US" dirty="0"/>
              <a:t>Contact information, Franklin Gothic 24</a:t>
            </a:r>
          </a:p>
        </p:txBody>
      </p:sp>
    </p:spTree>
    <p:extLst>
      <p:ext uri="{BB962C8B-B14F-4D97-AF65-F5344CB8AC3E}">
        <p14:creationId xmlns:p14="http://schemas.microsoft.com/office/powerpoint/2010/main" val="20615511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a:extLst>
              <a:ext uri="{FF2B5EF4-FFF2-40B4-BE49-F238E27FC236}">
                <a16:creationId xmlns:a16="http://schemas.microsoft.com/office/drawing/2014/main" id="{7F699520-A06D-BA70-594A-B683DEDAAAD3}"/>
              </a:ext>
            </a:extLst>
          </p:cNvPr>
          <p:cNvSpPr/>
          <p:nvPr/>
        </p:nvSpPr>
        <p:spPr>
          <a:xfrm>
            <a:off x="0" y="2011230"/>
            <a:ext cx="9144000" cy="807719"/>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pic>
        <p:nvPicPr>
          <p:cNvPr id="10" name="Picture 9" descr="Shape, circle&#10;&#10;Description automatically generated">
            <a:extLst>
              <a:ext uri="{FF2B5EF4-FFF2-40B4-BE49-F238E27FC236}">
                <a16:creationId xmlns:a16="http://schemas.microsoft.com/office/drawing/2014/main" id="{A4398480-C782-D9B6-44C6-EB2DCA0F5F0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01139" y="2276366"/>
            <a:ext cx="292969" cy="292969"/>
          </a:xfrm>
          <a:prstGeom prst="rect">
            <a:avLst/>
          </a:prstGeom>
        </p:spPr>
      </p:pic>
      <p:pic>
        <p:nvPicPr>
          <p:cNvPr id="12" name="Picture 11" descr="Shape, circle&#10;&#10;Description automatically generated">
            <a:extLst>
              <a:ext uri="{FF2B5EF4-FFF2-40B4-BE49-F238E27FC236}">
                <a16:creationId xmlns:a16="http://schemas.microsoft.com/office/drawing/2014/main" id="{3D715485-03B4-AD26-1E4F-928895A7E8B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703887" y="3097850"/>
            <a:ext cx="292969" cy="292969"/>
          </a:xfrm>
          <a:prstGeom prst="rect">
            <a:avLst/>
          </a:prstGeom>
        </p:spPr>
      </p:pic>
      <p:pic>
        <p:nvPicPr>
          <p:cNvPr id="14" name="Picture 13" descr="Shape, circle&#10;&#10;Description automatically generated">
            <a:extLst>
              <a:ext uri="{FF2B5EF4-FFF2-40B4-BE49-F238E27FC236}">
                <a16:creationId xmlns:a16="http://schemas.microsoft.com/office/drawing/2014/main" id="{3DBDD395-E527-A994-A657-05ECCE112D0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34460" y="2276366"/>
            <a:ext cx="292969" cy="292969"/>
          </a:xfrm>
          <a:prstGeom prst="rect">
            <a:avLst/>
          </a:prstGeom>
        </p:spPr>
      </p:pic>
      <p:pic>
        <p:nvPicPr>
          <p:cNvPr id="16" name="Picture 15" descr="Shape, circle&#10;&#10;Description automatically generated">
            <a:extLst>
              <a:ext uri="{FF2B5EF4-FFF2-40B4-BE49-F238E27FC236}">
                <a16:creationId xmlns:a16="http://schemas.microsoft.com/office/drawing/2014/main" id="{A07DC6C7-64CD-1AEE-0D86-A3B9BED216D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120296" y="3097850"/>
            <a:ext cx="292969" cy="292969"/>
          </a:xfrm>
          <a:prstGeom prst="rect">
            <a:avLst/>
          </a:prstGeom>
        </p:spPr>
      </p:pic>
      <p:pic>
        <p:nvPicPr>
          <p:cNvPr id="18" name="Picture 17" descr="Shape, circle&#10;&#10;Description automatically generated">
            <a:extLst>
              <a:ext uri="{FF2B5EF4-FFF2-40B4-BE49-F238E27FC236}">
                <a16:creationId xmlns:a16="http://schemas.microsoft.com/office/drawing/2014/main" id="{DA844C1C-9EB9-C594-1A63-AE41498595D6}"/>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536708" y="3097850"/>
            <a:ext cx="292969" cy="292969"/>
          </a:xfrm>
          <a:prstGeom prst="rect">
            <a:avLst/>
          </a:prstGeom>
        </p:spPr>
      </p:pic>
      <p:pic>
        <p:nvPicPr>
          <p:cNvPr id="20" name="Picture 19" descr="Shape, circle&#10;&#10;Description automatically generated">
            <a:extLst>
              <a:ext uri="{FF2B5EF4-FFF2-40B4-BE49-F238E27FC236}">
                <a16:creationId xmlns:a16="http://schemas.microsoft.com/office/drawing/2014/main" id="{7D0EF0CF-FB46-88E3-828C-27938E9E8112}"/>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117799" y="2276366"/>
            <a:ext cx="292969" cy="292969"/>
          </a:xfrm>
          <a:prstGeom prst="rect">
            <a:avLst/>
          </a:prstGeom>
        </p:spPr>
      </p:pic>
      <p:pic>
        <p:nvPicPr>
          <p:cNvPr id="22" name="Picture 21" descr="Shape, circle&#10;&#10;Description automatically generated">
            <a:extLst>
              <a:ext uri="{FF2B5EF4-FFF2-40B4-BE49-F238E27FC236}">
                <a16:creationId xmlns:a16="http://schemas.microsoft.com/office/drawing/2014/main" id="{35016F3E-9BD5-5237-274B-826A8E733705}"/>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5933953" y="2267781"/>
            <a:ext cx="310137" cy="310137"/>
          </a:xfrm>
          <a:prstGeom prst="rect">
            <a:avLst/>
          </a:prstGeom>
        </p:spPr>
      </p:pic>
      <p:pic>
        <p:nvPicPr>
          <p:cNvPr id="24" name="Picture 23" descr="Shape, circle&#10;&#10;Description automatically generated">
            <a:extLst>
              <a:ext uri="{FF2B5EF4-FFF2-40B4-BE49-F238E27FC236}">
                <a16:creationId xmlns:a16="http://schemas.microsoft.com/office/drawing/2014/main" id="{D07BE538-55C4-5550-6699-975DBEF1C6F3}"/>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5935951" y="3089265"/>
            <a:ext cx="310137" cy="310137"/>
          </a:xfrm>
          <a:prstGeom prst="rect">
            <a:avLst/>
          </a:prstGeom>
        </p:spPr>
      </p:pic>
      <p:pic>
        <p:nvPicPr>
          <p:cNvPr id="26" name="Picture 25" descr="Shape, circle&#10;&#10;Description automatically generated">
            <a:extLst>
              <a:ext uri="{FF2B5EF4-FFF2-40B4-BE49-F238E27FC236}">
                <a16:creationId xmlns:a16="http://schemas.microsoft.com/office/drawing/2014/main" id="{7E4AC8C6-C287-6C7C-F407-3EDF496596C4}"/>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4732939" y="2267781"/>
            <a:ext cx="310137" cy="310137"/>
          </a:xfrm>
          <a:prstGeom prst="rect">
            <a:avLst/>
          </a:prstGeom>
        </p:spPr>
      </p:pic>
      <p:pic>
        <p:nvPicPr>
          <p:cNvPr id="27" name="Picture 26" descr="Shape, circle&#10;&#10;Description automatically generated">
            <a:extLst>
              <a:ext uri="{FF2B5EF4-FFF2-40B4-BE49-F238E27FC236}">
                <a16:creationId xmlns:a16="http://schemas.microsoft.com/office/drawing/2014/main" id="{1EC36FEF-E888-FE9A-E1E4-573AD73DC6BA}"/>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5335194" y="3089265"/>
            <a:ext cx="310137" cy="310137"/>
          </a:xfrm>
          <a:prstGeom prst="rect">
            <a:avLst/>
          </a:prstGeom>
        </p:spPr>
      </p:pic>
      <p:pic>
        <p:nvPicPr>
          <p:cNvPr id="28" name="Picture 27" descr="Shape&#10;&#10;Description automatically generated">
            <a:extLst>
              <a:ext uri="{FF2B5EF4-FFF2-40B4-BE49-F238E27FC236}">
                <a16:creationId xmlns:a16="http://schemas.microsoft.com/office/drawing/2014/main" id="{9CCC05A5-D763-4FB9-D710-DD6C357A03E8}"/>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4734437" y="3089265"/>
            <a:ext cx="310137" cy="310137"/>
          </a:xfrm>
          <a:prstGeom prst="rect">
            <a:avLst/>
          </a:prstGeom>
        </p:spPr>
      </p:pic>
      <p:pic>
        <p:nvPicPr>
          <p:cNvPr id="29" name="Picture 28" descr="Shape, circle&#10;&#10;Description automatically generated">
            <a:extLst>
              <a:ext uri="{FF2B5EF4-FFF2-40B4-BE49-F238E27FC236}">
                <a16:creationId xmlns:a16="http://schemas.microsoft.com/office/drawing/2014/main" id="{36683688-464E-E79F-7F9D-61CCA211FB8A}"/>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5333446" y="2267781"/>
            <a:ext cx="310137" cy="310137"/>
          </a:xfrm>
          <a:prstGeom prst="rect">
            <a:avLst/>
          </a:prstGeom>
        </p:spPr>
      </p:pic>
      <p:pic>
        <p:nvPicPr>
          <p:cNvPr id="43" name="Picture 42" descr="Shape, icon, arrow&#10;&#10;Description automatically generated">
            <a:extLst>
              <a:ext uri="{FF2B5EF4-FFF2-40B4-BE49-F238E27FC236}">
                <a16:creationId xmlns:a16="http://schemas.microsoft.com/office/drawing/2014/main" id="{97162897-3137-A921-C589-0C1E435A3D71}"/>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4154267" y="2278699"/>
            <a:ext cx="288302" cy="288302"/>
          </a:xfrm>
          <a:prstGeom prst="rect">
            <a:avLst/>
          </a:prstGeom>
        </p:spPr>
      </p:pic>
      <p:pic>
        <p:nvPicPr>
          <p:cNvPr id="44" name="Picture 43" descr="Shape, icon, arrow&#10;&#10;Description automatically generated">
            <a:extLst>
              <a:ext uri="{FF2B5EF4-FFF2-40B4-BE49-F238E27FC236}">
                <a16:creationId xmlns:a16="http://schemas.microsoft.com/office/drawing/2014/main" id="{FEC37251-C8B6-E177-9F66-352957F54D3B}"/>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4155516" y="3100183"/>
            <a:ext cx="288302" cy="288302"/>
          </a:xfrm>
          <a:prstGeom prst="rect">
            <a:avLst/>
          </a:prstGeom>
        </p:spPr>
      </p:pic>
      <p:pic>
        <p:nvPicPr>
          <p:cNvPr id="45" name="Picture 44" descr="Shape, arrow&#10;&#10;Description automatically generated">
            <a:extLst>
              <a:ext uri="{FF2B5EF4-FFF2-40B4-BE49-F238E27FC236}">
                <a16:creationId xmlns:a16="http://schemas.microsoft.com/office/drawing/2014/main" id="{2F950E15-B1C3-37A3-D7C5-B80FBFE3C258}"/>
              </a:ext>
            </a:extLst>
          </p:cNvPr>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2996923" y="2278699"/>
            <a:ext cx="288302" cy="288302"/>
          </a:xfrm>
          <a:prstGeom prst="rect">
            <a:avLst/>
          </a:prstGeom>
        </p:spPr>
      </p:pic>
      <p:pic>
        <p:nvPicPr>
          <p:cNvPr id="46" name="Picture 45" descr="Shape, arrow&#10;&#10;Description automatically generated">
            <a:extLst>
              <a:ext uri="{FF2B5EF4-FFF2-40B4-BE49-F238E27FC236}">
                <a16:creationId xmlns:a16="http://schemas.microsoft.com/office/drawing/2014/main" id="{F77F0EC6-0029-F8DB-4A44-B9EDAB0B0C7D}"/>
              </a:ext>
            </a:extLst>
          </p:cNvPr>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3576594" y="3100183"/>
            <a:ext cx="288302" cy="288302"/>
          </a:xfrm>
          <a:prstGeom prst="rect">
            <a:avLst/>
          </a:prstGeom>
        </p:spPr>
      </p:pic>
      <p:pic>
        <p:nvPicPr>
          <p:cNvPr id="47" name="Picture 46" descr="Shape, arrow&#10;&#10;Description automatically generated">
            <a:extLst>
              <a:ext uri="{FF2B5EF4-FFF2-40B4-BE49-F238E27FC236}">
                <a16:creationId xmlns:a16="http://schemas.microsoft.com/office/drawing/2014/main" id="{5A587DAF-E0C3-A3EC-4AF2-7AA8EBABBFD6}"/>
              </a:ext>
            </a:extLst>
          </p:cNvPr>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2997672" y="3100183"/>
            <a:ext cx="288302" cy="288302"/>
          </a:xfrm>
          <a:prstGeom prst="rect">
            <a:avLst/>
          </a:prstGeom>
        </p:spPr>
      </p:pic>
      <p:pic>
        <p:nvPicPr>
          <p:cNvPr id="48" name="Picture 47" descr="Shape, arrow&#10;&#10;Description automatically generated">
            <a:extLst>
              <a:ext uri="{FF2B5EF4-FFF2-40B4-BE49-F238E27FC236}">
                <a16:creationId xmlns:a16="http://schemas.microsoft.com/office/drawing/2014/main" id="{9FDFD1A4-1673-D1F4-D0AA-F9C0A133F884}"/>
              </a:ext>
            </a:extLst>
          </p:cNvPr>
          <p:cNvPicPr>
            <a:picLocks noChangeAspect="1"/>
          </p:cNvPicPr>
          <p:nvPr/>
        </p:nvPicPr>
        <p:blipFill>
          <a:blip r:embed="rId20" cstate="email">
            <a:extLst>
              <a:ext uri="{28A0092B-C50C-407E-A947-70E740481C1C}">
                <a14:useLocalDpi xmlns:a14="http://schemas.microsoft.com/office/drawing/2010/main"/>
              </a:ext>
            </a:extLst>
          </a:blip>
          <a:stretch>
            <a:fillRect/>
          </a:stretch>
        </p:blipFill>
        <p:spPr>
          <a:xfrm>
            <a:off x="3575595" y="2278699"/>
            <a:ext cx="288302" cy="288302"/>
          </a:xfrm>
          <a:prstGeom prst="rect">
            <a:avLst/>
          </a:prstGeom>
        </p:spPr>
      </p:pic>
      <p:pic>
        <p:nvPicPr>
          <p:cNvPr id="49" name="Picture 48" descr="Icon&#10;&#10;Description automatically generated">
            <a:extLst>
              <a:ext uri="{FF2B5EF4-FFF2-40B4-BE49-F238E27FC236}">
                <a16:creationId xmlns:a16="http://schemas.microsoft.com/office/drawing/2014/main" id="{974A5E96-69A9-D991-AC6D-DBFC2A146A08}"/>
              </a:ext>
            </a:extLst>
          </p:cNvPr>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2396415" y="2267781"/>
            <a:ext cx="310137" cy="310137"/>
          </a:xfrm>
          <a:prstGeom prst="rect">
            <a:avLst/>
          </a:prstGeom>
        </p:spPr>
      </p:pic>
      <p:pic>
        <p:nvPicPr>
          <p:cNvPr id="50" name="Picture 49" descr="Icon&#10;&#10;Description automatically generated">
            <a:extLst>
              <a:ext uri="{FF2B5EF4-FFF2-40B4-BE49-F238E27FC236}">
                <a16:creationId xmlns:a16="http://schemas.microsoft.com/office/drawing/2014/main" id="{284454F2-6BAF-52E8-C29E-9B7519A58D31}"/>
              </a:ext>
            </a:extLst>
          </p:cNvPr>
          <p:cNvPicPr>
            <a:picLocks noChangeAspect="1"/>
          </p:cNvPicPr>
          <p:nvPr/>
        </p:nvPicPr>
        <p:blipFill>
          <a:blip r:embed="rId22" cstate="email">
            <a:extLst>
              <a:ext uri="{28A0092B-C50C-407E-A947-70E740481C1C}">
                <a14:useLocalDpi xmlns:a14="http://schemas.microsoft.com/office/drawing/2010/main"/>
              </a:ext>
            </a:extLst>
          </a:blip>
          <a:stretch>
            <a:fillRect/>
          </a:stretch>
        </p:blipFill>
        <p:spPr>
          <a:xfrm>
            <a:off x="2396915" y="3089265"/>
            <a:ext cx="310137" cy="310137"/>
          </a:xfrm>
          <a:prstGeom prst="rect">
            <a:avLst/>
          </a:prstGeom>
        </p:spPr>
      </p:pic>
      <p:pic>
        <p:nvPicPr>
          <p:cNvPr id="51" name="Picture 50" descr="Icon&#10;&#10;Description automatically generated">
            <a:extLst>
              <a:ext uri="{FF2B5EF4-FFF2-40B4-BE49-F238E27FC236}">
                <a16:creationId xmlns:a16="http://schemas.microsoft.com/office/drawing/2014/main" id="{34A69E81-F7A9-420C-D855-2E192816E6E3}"/>
              </a:ext>
            </a:extLst>
          </p:cNvPr>
          <p:cNvPicPr>
            <a:picLocks noChangeAspect="1"/>
          </p:cNvPicPr>
          <p:nvPr/>
        </p:nvPicPr>
        <p:blipFill>
          <a:blip r:embed="rId23" cstate="email">
            <a:extLst>
              <a:ext uri="{28A0092B-C50C-407E-A947-70E740481C1C}">
                <a14:useLocalDpi xmlns:a14="http://schemas.microsoft.com/office/drawing/2010/main"/>
              </a:ext>
            </a:extLst>
          </a:blip>
          <a:stretch>
            <a:fillRect/>
          </a:stretch>
        </p:blipFill>
        <p:spPr>
          <a:xfrm>
            <a:off x="1195401" y="2267781"/>
            <a:ext cx="310137" cy="310137"/>
          </a:xfrm>
          <a:prstGeom prst="rect">
            <a:avLst/>
          </a:prstGeom>
        </p:spPr>
      </p:pic>
      <p:pic>
        <p:nvPicPr>
          <p:cNvPr id="52" name="Picture 51" descr="Icon&#10;&#10;Description automatically generated">
            <a:extLst>
              <a:ext uri="{FF2B5EF4-FFF2-40B4-BE49-F238E27FC236}">
                <a16:creationId xmlns:a16="http://schemas.microsoft.com/office/drawing/2014/main" id="{215FFCCF-1FF7-59C7-18AD-72567A3830BD}"/>
              </a:ext>
            </a:extLst>
          </p:cNvPr>
          <p:cNvPicPr>
            <a:picLocks noChangeAspect="1"/>
          </p:cNvPicPr>
          <p:nvPr/>
        </p:nvPicPr>
        <p:blipFill>
          <a:blip r:embed="rId24" cstate="email">
            <a:extLst>
              <a:ext uri="{28A0092B-C50C-407E-A947-70E740481C1C}">
                <a14:useLocalDpi xmlns:a14="http://schemas.microsoft.com/office/drawing/2010/main"/>
              </a:ext>
            </a:extLst>
          </a:blip>
          <a:stretch>
            <a:fillRect/>
          </a:stretch>
        </p:blipFill>
        <p:spPr>
          <a:xfrm>
            <a:off x="1796158" y="3089265"/>
            <a:ext cx="310137" cy="310137"/>
          </a:xfrm>
          <a:prstGeom prst="rect">
            <a:avLst/>
          </a:prstGeom>
        </p:spPr>
      </p:pic>
      <p:pic>
        <p:nvPicPr>
          <p:cNvPr id="53" name="Picture 52" descr="Shape&#10;&#10;Description automatically generated">
            <a:extLst>
              <a:ext uri="{FF2B5EF4-FFF2-40B4-BE49-F238E27FC236}">
                <a16:creationId xmlns:a16="http://schemas.microsoft.com/office/drawing/2014/main" id="{CC9F39D9-D293-660E-8059-4761C9BB1D68}"/>
              </a:ext>
            </a:extLst>
          </p:cNvPr>
          <p:cNvPicPr>
            <a:picLocks noChangeAspect="1"/>
          </p:cNvPicPr>
          <p:nvPr/>
        </p:nvPicPr>
        <p:blipFill>
          <a:blip r:embed="rId25" cstate="email">
            <a:extLst>
              <a:ext uri="{28A0092B-C50C-407E-A947-70E740481C1C}">
                <a14:useLocalDpi xmlns:a14="http://schemas.microsoft.com/office/drawing/2010/main"/>
              </a:ext>
            </a:extLst>
          </a:blip>
          <a:stretch>
            <a:fillRect/>
          </a:stretch>
        </p:blipFill>
        <p:spPr>
          <a:xfrm>
            <a:off x="1195401" y="3089265"/>
            <a:ext cx="310137" cy="310137"/>
          </a:xfrm>
          <a:prstGeom prst="rect">
            <a:avLst/>
          </a:prstGeom>
        </p:spPr>
      </p:pic>
      <p:pic>
        <p:nvPicPr>
          <p:cNvPr id="54" name="Picture 53" descr="Icon&#10;&#10;Description automatically generated">
            <a:extLst>
              <a:ext uri="{FF2B5EF4-FFF2-40B4-BE49-F238E27FC236}">
                <a16:creationId xmlns:a16="http://schemas.microsoft.com/office/drawing/2014/main" id="{45A4C36C-CC19-7C26-1826-482251D504E6}"/>
              </a:ext>
            </a:extLst>
          </p:cNvPr>
          <p:cNvPicPr>
            <a:picLocks noChangeAspect="1"/>
          </p:cNvPicPr>
          <p:nvPr/>
        </p:nvPicPr>
        <p:blipFill>
          <a:blip r:embed="rId26" cstate="email">
            <a:extLst>
              <a:ext uri="{28A0092B-C50C-407E-A947-70E740481C1C}">
                <a14:useLocalDpi xmlns:a14="http://schemas.microsoft.com/office/drawing/2010/main"/>
              </a:ext>
            </a:extLst>
          </a:blip>
          <a:stretch>
            <a:fillRect/>
          </a:stretch>
        </p:blipFill>
        <p:spPr>
          <a:xfrm>
            <a:off x="1795908" y="2267781"/>
            <a:ext cx="310137" cy="310137"/>
          </a:xfrm>
          <a:prstGeom prst="rect">
            <a:avLst/>
          </a:prstGeom>
        </p:spPr>
      </p:pic>
      <p:pic>
        <p:nvPicPr>
          <p:cNvPr id="55" name="Picture 54" descr="Shape, arrow&#10;&#10;Description automatically generated">
            <a:extLst>
              <a:ext uri="{FF2B5EF4-FFF2-40B4-BE49-F238E27FC236}">
                <a16:creationId xmlns:a16="http://schemas.microsoft.com/office/drawing/2014/main" id="{46E0A6CA-5B99-A525-B439-E562F8E2D75D}"/>
              </a:ext>
            </a:extLst>
          </p:cNvPr>
          <p:cNvPicPr>
            <a:picLocks noChangeAspect="1"/>
          </p:cNvPicPr>
          <p:nvPr/>
        </p:nvPicPr>
        <p:blipFill>
          <a:blip r:embed="rId27" cstate="email">
            <a:extLst>
              <a:ext uri="{28A0092B-C50C-407E-A947-70E740481C1C}">
                <a14:useLocalDpi xmlns:a14="http://schemas.microsoft.com/office/drawing/2010/main"/>
              </a:ext>
            </a:extLst>
          </a:blip>
          <a:stretch>
            <a:fillRect/>
          </a:stretch>
        </p:blipFill>
        <p:spPr>
          <a:xfrm rot="16200000">
            <a:off x="4586197" y="3951120"/>
            <a:ext cx="225427" cy="197463"/>
          </a:xfrm>
          <a:prstGeom prst="rect">
            <a:avLst/>
          </a:prstGeom>
        </p:spPr>
      </p:pic>
      <p:sp>
        <p:nvSpPr>
          <p:cNvPr id="56" name="Subtitle 2">
            <a:extLst>
              <a:ext uri="{FF2B5EF4-FFF2-40B4-BE49-F238E27FC236}">
                <a16:creationId xmlns:a16="http://schemas.microsoft.com/office/drawing/2014/main" id="{1F8BF299-DF8A-D8DF-E140-854DA0656917}"/>
              </a:ext>
            </a:extLst>
          </p:cNvPr>
          <p:cNvSpPr txBox="1">
            <a:spLocks/>
          </p:cNvSpPr>
          <p:nvPr/>
        </p:nvSpPr>
        <p:spPr>
          <a:xfrm>
            <a:off x="4969173" y="3944822"/>
            <a:ext cx="3254175" cy="1149033"/>
          </a:xfrm>
          <a:prstGeom prst="rect">
            <a:avLst/>
          </a:prstGeom>
          <a:noFill/>
        </p:spPr>
        <p:txBody>
          <a:bodyPr vert="horz" wrap="square" lIns="0" tIns="0" rIns="0" bIns="0" rtlCol="0" anchor="t" anchorCtr="0">
            <a:spAutoFit/>
          </a:bodyPr>
          <a:lstStyle>
            <a:lvl1pPr marL="0" indent="0" algn="l" defTabSz="914400" rtl="0" eaLnBrk="1" latinLnBrk="0" hangingPunct="1">
              <a:lnSpc>
                <a:spcPct val="100000"/>
              </a:lnSpc>
              <a:spcBef>
                <a:spcPts val="1000"/>
              </a:spcBef>
              <a:buClr>
                <a:schemeClr val="accent2"/>
              </a:buClr>
              <a:buFont typeface="Courier New" panose="02070309020205020404" pitchFamily="49" charset="0"/>
              <a:buNone/>
              <a:defRPr sz="1800" b="1" i="0" kern="1200" baseline="0">
                <a:solidFill>
                  <a:schemeClr val="bg1"/>
                </a:solidFill>
                <a:latin typeface="Acumin Pro" panose="020B0504020202020204" pitchFamily="34" charset="77"/>
                <a:ea typeface="+mn-ea"/>
                <a:cs typeface="+mn-cs"/>
              </a:defRPr>
            </a:lvl1pPr>
            <a:lvl2pPr marL="457200" indent="0" algn="ctr" defTabSz="914400" rtl="0" eaLnBrk="1" latinLnBrk="0" hangingPunct="1">
              <a:lnSpc>
                <a:spcPct val="100000"/>
              </a:lnSpc>
              <a:spcBef>
                <a:spcPts val="1000"/>
              </a:spcBef>
              <a:buClr>
                <a:schemeClr val="accent2"/>
              </a:buClr>
              <a:buFont typeface="Courier New" panose="02070309020205020404" pitchFamily="49" charset="0"/>
              <a:buNone/>
              <a:defRPr sz="1900" kern="1200" baseline="0">
                <a:solidFill>
                  <a:schemeClr val="tx1">
                    <a:lumMod val="85000"/>
                    <a:lumOff val="15000"/>
                  </a:schemeClr>
                </a:solidFill>
                <a:latin typeface="Acumin Pro" panose="020B0504020202020204" pitchFamily="34" charset="77"/>
                <a:ea typeface="+mn-ea"/>
                <a:cs typeface="+mn-cs"/>
              </a:defRPr>
            </a:lvl2pPr>
            <a:lvl3pPr marL="914400" indent="0" algn="ctr" defTabSz="914400" rtl="0" eaLnBrk="1" latinLnBrk="0" hangingPunct="1">
              <a:lnSpc>
                <a:spcPct val="100000"/>
              </a:lnSpc>
              <a:spcBef>
                <a:spcPts val="1000"/>
              </a:spcBef>
              <a:buClr>
                <a:schemeClr val="accent2"/>
              </a:buClr>
              <a:buFont typeface="Courier New" panose="02070309020205020404" pitchFamily="49" charset="0"/>
              <a:buNone/>
              <a:defRPr sz="1800" kern="1200" baseline="0">
                <a:solidFill>
                  <a:schemeClr val="tx1">
                    <a:lumMod val="85000"/>
                    <a:lumOff val="15000"/>
                  </a:schemeClr>
                </a:solidFill>
                <a:latin typeface="Acumin Pro" panose="020B0504020202020204" pitchFamily="34" charset="77"/>
                <a:ea typeface="+mn-ea"/>
                <a:cs typeface="+mn-cs"/>
              </a:defRPr>
            </a:lvl3pPr>
            <a:lvl4pPr marL="1371600" indent="0" algn="ctr" defTabSz="914400" rtl="0" eaLnBrk="1" latinLnBrk="0" hangingPunct="1">
              <a:lnSpc>
                <a:spcPct val="100000"/>
              </a:lnSpc>
              <a:spcBef>
                <a:spcPts val="1000"/>
              </a:spcBef>
              <a:buClr>
                <a:schemeClr val="accent2"/>
              </a:buClr>
              <a:buFont typeface="Courier New" panose="02070309020205020404" pitchFamily="49" charset="0"/>
              <a:buNone/>
              <a:defRPr sz="1600" kern="1200" baseline="0">
                <a:solidFill>
                  <a:schemeClr val="tx1">
                    <a:lumMod val="85000"/>
                    <a:lumOff val="15000"/>
                  </a:schemeClr>
                </a:solidFill>
                <a:latin typeface="Acumin Pro" panose="020B0504020202020204" pitchFamily="34" charset="77"/>
                <a:ea typeface="+mn-ea"/>
                <a:cs typeface="+mn-cs"/>
              </a:defRPr>
            </a:lvl4pPr>
            <a:lvl5pPr marL="1828800" indent="0" algn="ctr" defTabSz="914400" rtl="0" eaLnBrk="1" latinLnBrk="0" hangingPunct="1">
              <a:lnSpc>
                <a:spcPct val="100000"/>
              </a:lnSpc>
              <a:spcBef>
                <a:spcPts val="1000"/>
              </a:spcBef>
              <a:buClr>
                <a:schemeClr val="accent2"/>
              </a:buClr>
              <a:buFont typeface="Courier New" panose="02070309020205020404" pitchFamily="49" charset="0"/>
              <a:buNone/>
              <a:defRPr sz="1600" kern="1200" baseline="0">
                <a:solidFill>
                  <a:schemeClr val="tx1">
                    <a:lumMod val="85000"/>
                    <a:lumOff val="15000"/>
                  </a:schemeClr>
                </a:solidFill>
                <a:latin typeface="Acumin Pro" panose="020B0504020202020204" pitchFamily="34" charset="77"/>
                <a:ea typeface="+mn-ea"/>
                <a:cs typeface="+mn-cs"/>
              </a:defRPr>
            </a:lvl5pPr>
            <a:lvl6pPr marL="22860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100000"/>
              </a:lnSpc>
              <a:spcBef>
                <a:spcPts val="1000"/>
              </a:spcBef>
              <a:buClr>
                <a:schemeClr val="accent2"/>
              </a:buClr>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8pPr>
            <a:lvl9pPr marL="3657600" indent="0" algn="ctr" defTabSz="914400" rtl="0" eaLnBrk="1" latinLnBrk="0" hangingPunct="1">
              <a:lnSpc>
                <a:spcPct val="100000"/>
              </a:lnSpc>
              <a:spcBef>
                <a:spcPts val="1000"/>
              </a:spcBef>
              <a:buClr>
                <a:schemeClr val="accent2"/>
              </a:buClr>
              <a:buFont typeface="Arial" panose="020B0604020202020204" pitchFamily="34" charset="0"/>
              <a:buNone/>
              <a:defRPr sz="1600" kern="1200" baseline="0">
                <a:solidFill>
                  <a:schemeClr val="tx1"/>
                </a:solidFill>
                <a:latin typeface="+mn-lt"/>
                <a:ea typeface="+mn-ea"/>
                <a:cs typeface="+mn-cs"/>
              </a:defRPr>
            </a:lvl9pPr>
          </a:lstStyle>
          <a:p>
            <a:r>
              <a:rPr lang="en-US" sz="1600" dirty="0">
                <a:solidFill>
                  <a:schemeClr val="tx1"/>
                </a:solidFill>
              </a:rPr>
              <a:t>To give image rounded corners:</a:t>
            </a:r>
          </a:p>
          <a:p>
            <a:r>
              <a:rPr lang="en-US" sz="1200" dirty="0">
                <a:solidFill>
                  <a:schemeClr val="tx1"/>
                </a:solidFill>
              </a:rPr>
              <a:t>      </a:t>
            </a:r>
            <a:r>
              <a:rPr lang="en-US" sz="1400" dirty="0">
                <a:solidFill>
                  <a:schemeClr val="tx1"/>
                </a:solidFill>
              </a:rPr>
              <a:t>Double click on image</a:t>
            </a:r>
          </a:p>
          <a:p>
            <a:r>
              <a:rPr lang="en-US" sz="1400" dirty="0">
                <a:solidFill>
                  <a:schemeClr val="tx1"/>
                </a:solidFill>
              </a:rPr>
              <a:t>      Crop &gt; Fit to shape &gt; Click on </a:t>
            </a:r>
            <a:br>
              <a:rPr lang="en-US" sz="1400" dirty="0">
                <a:solidFill>
                  <a:schemeClr val="tx1"/>
                </a:solidFill>
              </a:rPr>
            </a:br>
            <a:r>
              <a:rPr lang="en-US" sz="1400" dirty="0">
                <a:solidFill>
                  <a:schemeClr val="tx1"/>
                </a:solidFill>
              </a:rPr>
              <a:t>      rounded rectangle</a:t>
            </a:r>
          </a:p>
        </p:txBody>
      </p:sp>
      <p:pic>
        <p:nvPicPr>
          <p:cNvPr id="57" name="Picture 56" descr="A person wearing a graduation cap and gown holding a diploma&#10;&#10;Description automatically generated with low confidence">
            <a:extLst>
              <a:ext uri="{FF2B5EF4-FFF2-40B4-BE49-F238E27FC236}">
                <a16:creationId xmlns:a16="http://schemas.microsoft.com/office/drawing/2014/main" id="{ECC0799A-90DA-7022-0074-1D0B3A978583}"/>
              </a:ext>
            </a:extLst>
          </p:cNvPr>
          <p:cNvPicPr>
            <a:picLocks noChangeAspect="1"/>
          </p:cNvPicPr>
          <p:nvPr/>
        </p:nvPicPr>
        <p:blipFill rotWithShape="1">
          <a:blip r:embed="rId28" cstate="email">
            <a:extLst>
              <a:ext uri="{28A0092B-C50C-407E-A947-70E740481C1C}">
                <a14:useLocalDpi xmlns:a14="http://schemas.microsoft.com/office/drawing/2010/main"/>
              </a:ext>
            </a:extLst>
          </a:blip>
          <a:srcRect/>
          <a:stretch/>
        </p:blipFill>
        <p:spPr>
          <a:xfrm>
            <a:off x="3194555" y="3904053"/>
            <a:ext cx="1182543" cy="1255799"/>
          </a:xfrm>
          <a:prstGeom prst="roundRect">
            <a:avLst/>
          </a:prstGeom>
        </p:spPr>
      </p:pic>
      <p:pic>
        <p:nvPicPr>
          <p:cNvPr id="58" name="Picture 57" descr="A group of people in graduation gowns and caps&#10;&#10;Description automatically generated with low confidence">
            <a:extLst>
              <a:ext uri="{FF2B5EF4-FFF2-40B4-BE49-F238E27FC236}">
                <a16:creationId xmlns:a16="http://schemas.microsoft.com/office/drawing/2014/main" id="{368CDA8E-B23B-3BEE-EF74-0E78ED044476}"/>
              </a:ext>
            </a:extLst>
          </p:cNvPr>
          <p:cNvPicPr>
            <a:picLocks noChangeAspect="1"/>
          </p:cNvPicPr>
          <p:nvPr/>
        </p:nvPicPr>
        <p:blipFill>
          <a:blip r:embed="rId29" cstate="email">
            <a:extLst>
              <a:ext uri="{28A0092B-C50C-407E-A947-70E740481C1C}">
                <a14:useLocalDpi xmlns:a14="http://schemas.microsoft.com/office/drawing/2010/main"/>
              </a:ext>
            </a:extLst>
          </a:blip>
          <a:stretch>
            <a:fillRect/>
          </a:stretch>
        </p:blipFill>
        <p:spPr>
          <a:xfrm>
            <a:off x="1182701" y="3904053"/>
            <a:ext cx="1883318" cy="1255799"/>
          </a:xfrm>
          <a:prstGeom prst="roundRect">
            <a:avLst/>
          </a:prstGeom>
        </p:spPr>
      </p:pic>
      <p:sp>
        <p:nvSpPr>
          <p:cNvPr id="59" name="Text Placeholder 3">
            <a:extLst>
              <a:ext uri="{FF2B5EF4-FFF2-40B4-BE49-F238E27FC236}">
                <a16:creationId xmlns:a16="http://schemas.microsoft.com/office/drawing/2014/main" id="{716FF06F-42F2-8B53-DF99-9F3045A7A06B}"/>
              </a:ext>
            </a:extLst>
          </p:cNvPr>
          <p:cNvSpPr txBox="1">
            <a:spLocks/>
          </p:cNvSpPr>
          <p:nvPr/>
        </p:nvSpPr>
        <p:spPr>
          <a:xfrm>
            <a:off x="507921" y="5815162"/>
            <a:ext cx="8450036" cy="336947"/>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Tx/>
              <a:buNone/>
              <a:defRPr sz="2000" b="1" i="0" kern="1200" baseline="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1800" b="0" i="0" kern="1200" baseline="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600" b="0" i="0" kern="1200" baseline="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500" b="0" i="0" kern="1200" baseline="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400" b="0" i="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chemeClr val="accent6"/>
                </a:solidFill>
              </a:rPr>
              <a:t>Copy and paste as needed. Delete slide before presenting.</a:t>
            </a:r>
          </a:p>
        </p:txBody>
      </p:sp>
      <p:sp>
        <p:nvSpPr>
          <p:cNvPr id="3" name="Text Placeholder 3">
            <a:extLst>
              <a:ext uri="{FF2B5EF4-FFF2-40B4-BE49-F238E27FC236}">
                <a16:creationId xmlns:a16="http://schemas.microsoft.com/office/drawing/2014/main" id="{95892E3D-4910-F231-C09C-9E1164E144ED}"/>
              </a:ext>
            </a:extLst>
          </p:cNvPr>
          <p:cNvSpPr>
            <a:spLocks noGrp="1"/>
          </p:cNvSpPr>
          <p:nvPr>
            <p:ph type="body" sz="quarter" idx="10"/>
          </p:nvPr>
        </p:nvSpPr>
        <p:spPr>
          <a:xfrm>
            <a:off x="346982" y="1332772"/>
            <a:ext cx="8450036" cy="336947"/>
          </a:xfrm>
        </p:spPr>
        <p:txBody>
          <a:bodyPr/>
          <a:lstStyle/>
          <a:p>
            <a:r>
              <a:rPr lang="en-US" dirty="0"/>
              <a:t>Design Elements</a:t>
            </a:r>
          </a:p>
        </p:txBody>
      </p:sp>
    </p:spTree>
    <p:extLst>
      <p:ext uri="{BB962C8B-B14F-4D97-AF65-F5344CB8AC3E}">
        <p14:creationId xmlns:p14="http://schemas.microsoft.com/office/powerpoint/2010/main" val="39511838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648A87C-1FA1-756E-8002-A17A677C3D69}"/>
              </a:ext>
            </a:extLst>
          </p:cNvPr>
          <p:cNvSpPr/>
          <p:nvPr/>
        </p:nvSpPr>
        <p:spPr>
          <a:xfrm>
            <a:off x="0" y="2269647"/>
            <a:ext cx="9144000" cy="1314765"/>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350"/>
          </a:p>
        </p:txBody>
      </p:sp>
      <p:sp>
        <p:nvSpPr>
          <p:cNvPr id="4" name="Text Placeholder 3">
            <a:extLst>
              <a:ext uri="{FF2B5EF4-FFF2-40B4-BE49-F238E27FC236}">
                <a16:creationId xmlns:a16="http://schemas.microsoft.com/office/drawing/2014/main" id="{4CDAA1B9-4128-D2C8-4619-45A79BD09F1E}"/>
              </a:ext>
            </a:extLst>
          </p:cNvPr>
          <p:cNvSpPr>
            <a:spLocks noGrp="1"/>
          </p:cNvSpPr>
          <p:nvPr>
            <p:ph type="body" sz="quarter" idx="10"/>
          </p:nvPr>
        </p:nvSpPr>
        <p:spPr>
          <a:xfrm>
            <a:off x="346982" y="1332772"/>
            <a:ext cx="8450036" cy="336947"/>
          </a:xfrm>
        </p:spPr>
        <p:txBody>
          <a:bodyPr/>
          <a:lstStyle/>
          <a:p>
            <a:r>
              <a:rPr lang="en-US" dirty="0"/>
              <a:t>Design Elements</a:t>
            </a:r>
          </a:p>
        </p:txBody>
      </p:sp>
      <p:pic>
        <p:nvPicPr>
          <p:cNvPr id="3" name="Picture 2">
            <a:extLst>
              <a:ext uri="{FF2B5EF4-FFF2-40B4-BE49-F238E27FC236}">
                <a16:creationId xmlns:a16="http://schemas.microsoft.com/office/drawing/2014/main" id="{732374F7-B2AE-CCC3-6404-5DF94770BD7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42343" y="3816732"/>
            <a:ext cx="563441" cy="563441"/>
          </a:xfrm>
          <a:prstGeom prst="rect">
            <a:avLst/>
          </a:prstGeom>
        </p:spPr>
      </p:pic>
      <p:pic>
        <p:nvPicPr>
          <p:cNvPr id="9" name="Picture 8">
            <a:extLst>
              <a:ext uri="{FF2B5EF4-FFF2-40B4-BE49-F238E27FC236}">
                <a16:creationId xmlns:a16="http://schemas.microsoft.com/office/drawing/2014/main" id="{94B5DA90-31CA-0886-77E1-EA0E7AAC20F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42343" y="2631213"/>
            <a:ext cx="563441" cy="563441"/>
          </a:xfrm>
          <a:prstGeom prst="rect">
            <a:avLst/>
          </a:prstGeom>
        </p:spPr>
      </p:pic>
      <p:pic>
        <p:nvPicPr>
          <p:cNvPr id="11" name="Picture 10">
            <a:extLst>
              <a:ext uri="{FF2B5EF4-FFF2-40B4-BE49-F238E27FC236}">
                <a16:creationId xmlns:a16="http://schemas.microsoft.com/office/drawing/2014/main" id="{E4171A0D-C9D8-F2C5-D2EF-4CC5250D95B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025380" y="3801094"/>
            <a:ext cx="594717" cy="594717"/>
          </a:xfrm>
          <a:prstGeom prst="rect">
            <a:avLst/>
          </a:prstGeom>
        </p:spPr>
      </p:pic>
      <p:pic>
        <p:nvPicPr>
          <p:cNvPr id="13" name="Picture 12">
            <a:extLst>
              <a:ext uri="{FF2B5EF4-FFF2-40B4-BE49-F238E27FC236}">
                <a16:creationId xmlns:a16="http://schemas.microsoft.com/office/drawing/2014/main" id="{C69A73B7-7EF1-3B8C-F564-47A868C0D45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025381" y="2631213"/>
            <a:ext cx="594718" cy="594718"/>
          </a:xfrm>
          <a:prstGeom prst="rect">
            <a:avLst/>
          </a:prstGeom>
        </p:spPr>
      </p:pic>
      <p:pic>
        <p:nvPicPr>
          <p:cNvPr id="15" name="Picture 14">
            <a:extLst>
              <a:ext uri="{FF2B5EF4-FFF2-40B4-BE49-F238E27FC236}">
                <a16:creationId xmlns:a16="http://schemas.microsoft.com/office/drawing/2014/main" id="{336D6542-A1D0-2A77-937C-D586F1B9578E}"/>
              </a:ext>
            </a:extLst>
          </p:cNvPr>
          <p:cNvPicPr>
            <a:picLocks noChangeAspect="1"/>
          </p:cNvPicPr>
          <p:nvPr/>
        </p:nvPicPr>
        <p:blipFill>
          <a:blip r:embed="rId7"/>
          <a:stretch>
            <a:fillRect/>
          </a:stretch>
        </p:blipFill>
        <p:spPr>
          <a:xfrm>
            <a:off x="4839694" y="3801095"/>
            <a:ext cx="594716" cy="594716"/>
          </a:xfrm>
          <a:prstGeom prst="rect">
            <a:avLst/>
          </a:prstGeom>
        </p:spPr>
      </p:pic>
      <p:pic>
        <p:nvPicPr>
          <p:cNvPr id="17" name="Picture 16">
            <a:extLst>
              <a:ext uri="{FF2B5EF4-FFF2-40B4-BE49-F238E27FC236}">
                <a16:creationId xmlns:a16="http://schemas.microsoft.com/office/drawing/2014/main" id="{E2FCB6E2-E89C-32DA-46CB-1377959EDFB7}"/>
              </a:ext>
            </a:extLst>
          </p:cNvPr>
          <p:cNvPicPr>
            <a:picLocks noChangeAspect="1"/>
          </p:cNvPicPr>
          <p:nvPr/>
        </p:nvPicPr>
        <p:blipFill>
          <a:blip r:embed="rId8"/>
          <a:stretch>
            <a:fillRect/>
          </a:stretch>
        </p:blipFill>
        <p:spPr>
          <a:xfrm>
            <a:off x="4839695" y="2625156"/>
            <a:ext cx="594716" cy="594716"/>
          </a:xfrm>
          <a:prstGeom prst="rect">
            <a:avLst/>
          </a:prstGeom>
        </p:spPr>
      </p:pic>
      <p:pic>
        <p:nvPicPr>
          <p:cNvPr id="19" name="Picture 18">
            <a:extLst>
              <a:ext uri="{FF2B5EF4-FFF2-40B4-BE49-F238E27FC236}">
                <a16:creationId xmlns:a16="http://schemas.microsoft.com/office/drawing/2014/main" id="{0D51AF72-C7FC-C72D-9527-2A8AEAA41925}"/>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5654006" y="3800405"/>
            <a:ext cx="594717" cy="596094"/>
          </a:xfrm>
          <a:prstGeom prst="rect">
            <a:avLst/>
          </a:prstGeom>
        </p:spPr>
      </p:pic>
      <p:pic>
        <p:nvPicPr>
          <p:cNvPr id="21" name="Picture 20">
            <a:extLst>
              <a:ext uri="{FF2B5EF4-FFF2-40B4-BE49-F238E27FC236}">
                <a16:creationId xmlns:a16="http://schemas.microsoft.com/office/drawing/2014/main" id="{6445C912-FA03-24B5-3FDD-2AD2FE6BDA6D}"/>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5654008" y="2615575"/>
            <a:ext cx="594716" cy="594716"/>
          </a:xfrm>
          <a:prstGeom prst="rect">
            <a:avLst/>
          </a:prstGeom>
        </p:spPr>
      </p:pic>
      <p:pic>
        <p:nvPicPr>
          <p:cNvPr id="31" name="Picture 30">
            <a:extLst>
              <a:ext uri="{FF2B5EF4-FFF2-40B4-BE49-F238E27FC236}">
                <a16:creationId xmlns:a16="http://schemas.microsoft.com/office/drawing/2014/main" id="{366287DF-06E3-B9D6-0086-CACCCA672894}"/>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6468319" y="3792266"/>
            <a:ext cx="594718" cy="594718"/>
          </a:xfrm>
          <a:prstGeom prst="rect">
            <a:avLst/>
          </a:prstGeom>
        </p:spPr>
      </p:pic>
      <p:pic>
        <p:nvPicPr>
          <p:cNvPr id="33" name="Picture 32">
            <a:extLst>
              <a:ext uri="{FF2B5EF4-FFF2-40B4-BE49-F238E27FC236}">
                <a16:creationId xmlns:a16="http://schemas.microsoft.com/office/drawing/2014/main" id="{72A28E3D-1F3E-E0F5-891D-3FD927BC5B01}"/>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6468320" y="2625156"/>
            <a:ext cx="594716" cy="594716"/>
          </a:xfrm>
          <a:prstGeom prst="rect">
            <a:avLst/>
          </a:prstGeom>
        </p:spPr>
      </p:pic>
      <p:pic>
        <p:nvPicPr>
          <p:cNvPr id="35" name="Picture 34">
            <a:extLst>
              <a:ext uri="{FF2B5EF4-FFF2-40B4-BE49-F238E27FC236}">
                <a16:creationId xmlns:a16="http://schemas.microsoft.com/office/drawing/2014/main" id="{37A77B19-0907-B4FA-47D4-6C1641BF4086}"/>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7282634" y="3800404"/>
            <a:ext cx="594718" cy="594718"/>
          </a:xfrm>
          <a:prstGeom prst="rect">
            <a:avLst/>
          </a:prstGeom>
        </p:spPr>
      </p:pic>
      <p:pic>
        <p:nvPicPr>
          <p:cNvPr id="37" name="Picture 36">
            <a:extLst>
              <a:ext uri="{FF2B5EF4-FFF2-40B4-BE49-F238E27FC236}">
                <a16:creationId xmlns:a16="http://schemas.microsoft.com/office/drawing/2014/main" id="{B9C2E612-21F5-9593-74B9-CF409ECBE160}"/>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7282634" y="2631214"/>
            <a:ext cx="594716" cy="594716"/>
          </a:xfrm>
          <a:prstGeom prst="rect">
            <a:avLst/>
          </a:prstGeom>
        </p:spPr>
      </p:pic>
      <p:pic>
        <p:nvPicPr>
          <p:cNvPr id="2" name="Picture 1">
            <a:extLst>
              <a:ext uri="{FF2B5EF4-FFF2-40B4-BE49-F238E27FC236}">
                <a16:creationId xmlns:a16="http://schemas.microsoft.com/office/drawing/2014/main" id="{18239DC1-3FEB-F999-6DAA-AE2BAC3B31BA}"/>
              </a:ext>
            </a:extLst>
          </p:cNvPr>
          <p:cNvPicPr>
            <a:picLocks noChangeAspect="1"/>
          </p:cNvPicPr>
          <p:nvPr/>
        </p:nvPicPr>
        <p:blipFill>
          <a:blip r:embed="rId15" cstate="email">
            <a:extLst>
              <a:ext uri="{28A0092B-C50C-407E-A947-70E740481C1C}">
                <a14:useLocalDpi xmlns:a14="http://schemas.microsoft.com/office/drawing/2010/main"/>
              </a:ext>
            </a:extLst>
          </a:blip>
          <a:srcRect/>
          <a:stretch/>
        </p:blipFill>
        <p:spPr>
          <a:xfrm>
            <a:off x="1104957" y="3897343"/>
            <a:ext cx="1489414" cy="437798"/>
          </a:xfrm>
          <a:prstGeom prst="rect">
            <a:avLst/>
          </a:prstGeom>
        </p:spPr>
      </p:pic>
      <p:pic>
        <p:nvPicPr>
          <p:cNvPr id="8" name="Picture 7">
            <a:extLst>
              <a:ext uri="{FF2B5EF4-FFF2-40B4-BE49-F238E27FC236}">
                <a16:creationId xmlns:a16="http://schemas.microsoft.com/office/drawing/2014/main" id="{3D83E9CC-5889-107F-34CA-1D02A6FE6B49}"/>
              </a:ext>
            </a:extLst>
          </p:cNvPr>
          <p:cNvPicPr>
            <a:picLocks noChangeAspect="1"/>
          </p:cNvPicPr>
          <p:nvPr/>
        </p:nvPicPr>
        <p:blipFill rotWithShape="1">
          <a:blip r:embed="rId16" cstate="email">
            <a:extLst>
              <a:ext uri="{28A0092B-C50C-407E-A947-70E740481C1C}">
                <a14:useLocalDpi xmlns:a14="http://schemas.microsoft.com/office/drawing/2010/main"/>
              </a:ext>
            </a:extLst>
          </a:blip>
          <a:srcRect/>
          <a:stretch/>
        </p:blipFill>
        <p:spPr>
          <a:xfrm>
            <a:off x="1029534" y="2682579"/>
            <a:ext cx="1640257" cy="537293"/>
          </a:xfrm>
          <a:prstGeom prst="rect">
            <a:avLst/>
          </a:prstGeom>
        </p:spPr>
      </p:pic>
      <p:sp>
        <p:nvSpPr>
          <p:cNvPr id="5" name="Text Placeholder 3">
            <a:extLst>
              <a:ext uri="{FF2B5EF4-FFF2-40B4-BE49-F238E27FC236}">
                <a16:creationId xmlns:a16="http://schemas.microsoft.com/office/drawing/2014/main" id="{71439AEB-25C6-88A6-E6BE-B29455DCCED8}"/>
              </a:ext>
            </a:extLst>
          </p:cNvPr>
          <p:cNvSpPr txBox="1">
            <a:spLocks/>
          </p:cNvSpPr>
          <p:nvPr/>
        </p:nvSpPr>
        <p:spPr>
          <a:xfrm>
            <a:off x="346982" y="5188281"/>
            <a:ext cx="8450036" cy="336947"/>
          </a:xfrm>
          <a:prstGeom prst="rect">
            <a:avLst/>
          </a:prstGeom>
        </p:spPr>
        <p:txBody>
          <a:bodyPr vert="horz" lIns="68580" tIns="34290" rIns="68580" bIns="34290" rtlCol="0">
            <a:noAutofit/>
          </a:bodyPr>
          <a:lstStyle>
            <a:lvl1pPr marL="0" indent="0" algn="ctr" defTabSz="914400" rtl="0" eaLnBrk="1" latinLnBrk="0" hangingPunct="1">
              <a:lnSpc>
                <a:spcPct val="90000"/>
              </a:lnSpc>
              <a:spcBef>
                <a:spcPts val="1000"/>
              </a:spcBef>
              <a:buFontTx/>
              <a:buNone/>
              <a:defRPr sz="2000" b="1" i="0" kern="1200" baseline="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1800" b="0" i="0" kern="1200" baseline="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600" b="0" i="0" kern="1200" baseline="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500" b="0" i="0" kern="1200" baseline="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400" b="0" i="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chemeClr val="accent6"/>
                </a:solidFill>
              </a:rPr>
              <a:t>Copy and paste as needed. Delete slide before presenting.</a:t>
            </a:r>
          </a:p>
        </p:txBody>
      </p:sp>
    </p:spTree>
    <p:extLst>
      <p:ext uri="{BB962C8B-B14F-4D97-AF65-F5344CB8AC3E}">
        <p14:creationId xmlns:p14="http://schemas.microsoft.com/office/powerpoint/2010/main" val="4976560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746CD-56ED-5A84-9063-CACB38BD24DC}"/>
              </a:ext>
            </a:extLst>
          </p:cNvPr>
          <p:cNvSpPr>
            <a:spLocks noGrp="1"/>
          </p:cNvSpPr>
          <p:nvPr>
            <p:ph type="title"/>
          </p:nvPr>
        </p:nvSpPr>
        <p:spPr/>
        <p:txBody>
          <a:bodyPr/>
          <a:lstStyle/>
          <a:p>
            <a:r>
              <a:rPr lang="en-US" dirty="0"/>
              <a:t>Title, Franklin Gothic 45</a:t>
            </a:r>
          </a:p>
        </p:txBody>
      </p:sp>
      <p:sp>
        <p:nvSpPr>
          <p:cNvPr id="3" name="Text Placeholder 2">
            <a:extLst>
              <a:ext uri="{FF2B5EF4-FFF2-40B4-BE49-F238E27FC236}">
                <a16:creationId xmlns:a16="http://schemas.microsoft.com/office/drawing/2014/main" id="{96C120C0-2B70-E6B8-0164-1F23E4022A91}"/>
              </a:ext>
            </a:extLst>
          </p:cNvPr>
          <p:cNvSpPr>
            <a:spLocks noGrp="1"/>
          </p:cNvSpPr>
          <p:nvPr>
            <p:ph type="body" sz="quarter" idx="10"/>
          </p:nvPr>
        </p:nvSpPr>
        <p:spPr/>
        <p:txBody>
          <a:bodyPr/>
          <a:lstStyle/>
          <a:p>
            <a:r>
              <a:rPr lang="en-US" dirty="0"/>
              <a:t>Subtitle, Franklin Gothic 24</a:t>
            </a:r>
          </a:p>
        </p:txBody>
      </p:sp>
    </p:spTree>
    <p:extLst>
      <p:ext uri="{BB962C8B-B14F-4D97-AF65-F5344CB8AC3E}">
        <p14:creationId xmlns:p14="http://schemas.microsoft.com/office/powerpoint/2010/main" val="16198980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6CC2DE4-A304-8A97-BF9E-33C76F106A7E}"/>
              </a:ext>
            </a:extLst>
          </p:cNvPr>
          <p:cNvSpPr>
            <a:spLocks noGrp="1"/>
          </p:cNvSpPr>
          <p:nvPr>
            <p:ph idx="14"/>
          </p:nvPr>
        </p:nvSpPr>
        <p:spPr/>
        <p:txBody>
          <a:bodyPr/>
          <a:lstStyle/>
          <a:p>
            <a:r>
              <a:rPr lang="en-US" dirty="0"/>
              <a:t>Copy goes here. Franklin Gothic 20 point font.</a:t>
            </a:r>
          </a:p>
        </p:txBody>
      </p:sp>
      <p:sp>
        <p:nvSpPr>
          <p:cNvPr id="3" name="Title 2">
            <a:extLst>
              <a:ext uri="{FF2B5EF4-FFF2-40B4-BE49-F238E27FC236}">
                <a16:creationId xmlns:a16="http://schemas.microsoft.com/office/drawing/2014/main" id="{DB2CA8E4-B34A-629D-CBDC-E3327482A4B3}"/>
              </a:ext>
            </a:extLst>
          </p:cNvPr>
          <p:cNvSpPr>
            <a:spLocks noGrp="1"/>
          </p:cNvSpPr>
          <p:nvPr>
            <p:ph type="title"/>
          </p:nvPr>
        </p:nvSpPr>
        <p:spPr/>
        <p:txBody>
          <a:bodyPr>
            <a:normAutofit fontScale="90000"/>
          </a:bodyPr>
          <a:lstStyle/>
          <a:p>
            <a:r>
              <a:rPr lang="en-US" dirty="0"/>
              <a:t>Title, Franklin Gothic 32</a:t>
            </a:r>
          </a:p>
        </p:txBody>
      </p:sp>
      <p:sp>
        <p:nvSpPr>
          <p:cNvPr id="4" name="Text Placeholder 3">
            <a:extLst>
              <a:ext uri="{FF2B5EF4-FFF2-40B4-BE49-F238E27FC236}">
                <a16:creationId xmlns:a16="http://schemas.microsoft.com/office/drawing/2014/main" id="{B8D8B9EE-25FD-C86F-AB3D-26D143B6A5D7}"/>
              </a:ext>
            </a:extLst>
          </p:cNvPr>
          <p:cNvSpPr>
            <a:spLocks noGrp="1"/>
          </p:cNvSpPr>
          <p:nvPr>
            <p:ph type="body" sz="quarter" idx="11"/>
          </p:nvPr>
        </p:nvSpPr>
        <p:spPr/>
        <p:txBody>
          <a:bodyPr/>
          <a:lstStyle/>
          <a:p>
            <a:r>
              <a:rPr lang="en-US" dirty="0"/>
              <a:t>Subhead, Franklin Gothic 24</a:t>
            </a:r>
          </a:p>
        </p:txBody>
      </p:sp>
      <p:sp>
        <p:nvSpPr>
          <p:cNvPr id="5" name="Footer Placeholder 4">
            <a:extLst>
              <a:ext uri="{FF2B5EF4-FFF2-40B4-BE49-F238E27FC236}">
                <a16:creationId xmlns:a16="http://schemas.microsoft.com/office/drawing/2014/main" id="{408A14C0-3D39-EA5C-66C7-28CA83C083BF}"/>
              </a:ext>
            </a:extLst>
          </p:cNvPr>
          <p:cNvSpPr>
            <a:spLocks noGrp="1"/>
          </p:cNvSpPr>
          <p:nvPr>
            <p:ph type="ftr" sz="quarter" idx="15"/>
          </p:nvPr>
        </p:nvSpPr>
        <p:spPr/>
        <p:txBody>
          <a:bodyPr/>
          <a:lstStyle/>
          <a:p>
            <a:pPr algn="r"/>
            <a:r>
              <a:rPr lang="en-US"/>
              <a:t>3/31/23            ‹#›</a:t>
            </a:r>
            <a:endParaRPr lang="en-US" dirty="0"/>
          </a:p>
        </p:txBody>
      </p:sp>
    </p:spTree>
    <p:extLst>
      <p:ext uri="{BB962C8B-B14F-4D97-AF65-F5344CB8AC3E}">
        <p14:creationId xmlns:p14="http://schemas.microsoft.com/office/powerpoint/2010/main" val="31114001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CBA3C77-EDAC-E0C8-9256-204B8D958C4D}"/>
              </a:ext>
            </a:extLst>
          </p:cNvPr>
          <p:cNvSpPr>
            <a:spLocks noGrp="1"/>
          </p:cNvSpPr>
          <p:nvPr>
            <p:ph type="body" sz="quarter" idx="11"/>
          </p:nvPr>
        </p:nvSpPr>
        <p:spPr/>
        <p:txBody>
          <a:bodyPr/>
          <a:lstStyle/>
          <a:p>
            <a:r>
              <a:rPr lang="en-US" dirty="0"/>
              <a:t>Subhead, Franklin Gothic 24</a:t>
            </a:r>
          </a:p>
        </p:txBody>
      </p:sp>
      <p:sp>
        <p:nvSpPr>
          <p:cNvPr id="3" name="Text Placeholder 2">
            <a:extLst>
              <a:ext uri="{FF2B5EF4-FFF2-40B4-BE49-F238E27FC236}">
                <a16:creationId xmlns:a16="http://schemas.microsoft.com/office/drawing/2014/main" id="{7DFB2AFB-FC36-EB1E-EA27-2170375BF73E}"/>
              </a:ext>
            </a:extLst>
          </p:cNvPr>
          <p:cNvSpPr>
            <a:spLocks noGrp="1"/>
          </p:cNvSpPr>
          <p:nvPr>
            <p:ph type="body" sz="quarter" idx="10"/>
          </p:nvPr>
        </p:nvSpPr>
        <p:spPr/>
        <p:txBody>
          <a:bodyPr/>
          <a:lstStyle/>
          <a:p>
            <a:pPr marL="342900" indent="-342900">
              <a:buFont typeface="Courier New" panose="02070309020205020404" pitchFamily="49" charset="0"/>
              <a:buChar char="o"/>
            </a:pPr>
            <a:r>
              <a:rPr lang="en-US" dirty="0"/>
              <a:t>Body copy goes here. </a:t>
            </a:r>
          </a:p>
          <a:p>
            <a:pPr marL="342900" indent="-342900">
              <a:buFont typeface="Courier New" panose="02070309020205020404" pitchFamily="49" charset="0"/>
              <a:buChar char="o"/>
            </a:pPr>
            <a:r>
              <a:rPr lang="en-US" dirty="0"/>
              <a:t>Body copy goes here.</a:t>
            </a:r>
          </a:p>
          <a:p>
            <a:pPr marL="342900" indent="-342900">
              <a:buFont typeface="Courier New" panose="02070309020205020404" pitchFamily="49" charset="0"/>
              <a:buChar char="o"/>
            </a:pPr>
            <a:r>
              <a:rPr lang="en-US" dirty="0"/>
              <a:t>Body copy goes here.</a:t>
            </a:r>
          </a:p>
        </p:txBody>
      </p:sp>
      <p:sp>
        <p:nvSpPr>
          <p:cNvPr id="4" name="Title 3">
            <a:extLst>
              <a:ext uri="{FF2B5EF4-FFF2-40B4-BE49-F238E27FC236}">
                <a16:creationId xmlns:a16="http://schemas.microsoft.com/office/drawing/2014/main" id="{667E095F-7308-E3A0-2FAB-4DCA6176C3DD}"/>
              </a:ext>
            </a:extLst>
          </p:cNvPr>
          <p:cNvSpPr>
            <a:spLocks noGrp="1"/>
          </p:cNvSpPr>
          <p:nvPr>
            <p:ph type="title"/>
          </p:nvPr>
        </p:nvSpPr>
        <p:spPr/>
        <p:txBody>
          <a:bodyPr>
            <a:normAutofit fontScale="90000"/>
          </a:bodyPr>
          <a:lstStyle/>
          <a:p>
            <a:r>
              <a:rPr lang="en-US" dirty="0"/>
              <a:t>Title, Franklin Gothic 32</a:t>
            </a:r>
          </a:p>
        </p:txBody>
      </p:sp>
      <p:sp>
        <p:nvSpPr>
          <p:cNvPr id="5" name="Footer Placeholder 4">
            <a:extLst>
              <a:ext uri="{FF2B5EF4-FFF2-40B4-BE49-F238E27FC236}">
                <a16:creationId xmlns:a16="http://schemas.microsoft.com/office/drawing/2014/main" id="{5CF6F32C-1280-A6A9-C745-AFC86D33099C}"/>
              </a:ext>
            </a:extLst>
          </p:cNvPr>
          <p:cNvSpPr>
            <a:spLocks noGrp="1"/>
          </p:cNvSpPr>
          <p:nvPr>
            <p:ph type="ftr" sz="quarter" idx="12"/>
          </p:nvPr>
        </p:nvSpPr>
        <p:spPr/>
        <p:txBody>
          <a:bodyPr/>
          <a:lstStyle/>
          <a:p>
            <a:pPr algn="r"/>
            <a:r>
              <a:rPr lang="en-US"/>
              <a:t>3/31/23            ‹#›</a:t>
            </a:r>
            <a:endParaRPr lang="en-US" dirty="0"/>
          </a:p>
        </p:txBody>
      </p:sp>
    </p:spTree>
    <p:extLst>
      <p:ext uri="{BB962C8B-B14F-4D97-AF65-F5344CB8AC3E}">
        <p14:creationId xmlns:p14="http://schemas.microsoft.com/office/powerpoint/2010/main" val="32226270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BE07B009-619C-54D6-3E63-2717BDA594E4}"/>
              </a:ext>
            </a:extLst>
          </p:cNvPr>
          <p:cNvPicPr>
            <a:picLocks noGrp="1" noChangeAspect="1"/>
          </p:cNvPicPr>
          <p:nvPr>
            <p:ph type="pic" sz="quarter" idx="11"/>
          </p:nvPr>
        </p:nvPicPr>
        <p:blipFill rotWithShape="1">
          <a:blip r:embed="rId2" cstate="email">
            <a:extLst>
              <a:ext uri="{28A0092B-C50C-407E-A947-70E740481C1C}">
                <a14:useLocalDpi xmlns:a14="http://schemas.microsoft.com/office/drawing/2010/main"/>
              </a:ext>
            </a:extLst>
          </a:blip>
          <a:srcRect/>
          <a:stretch/>
        </p:blipFill>
        <p:spPr>
          <a:xfrm>
            <a:off x="0" y="1"/>
            <a:ext cx="9144000" cy="6858000"/>
          </a:xfrm>
        </p:spPr>
      </p:pic>
      <p:sp>
        <p:nvSpPr>
          <p:cNvPr id="3" name="Footer Placeholder 2">
            <a:extLst>
              <a:ext uri="{FF2B5EF4-FFF2-40B4-BE49-F238E27FC236}">
                <a16:creationId xmlns:a16="http://schemas.microsoft.com/office/drawing/2014/main" id="{AF8469A9-1446-F015-051C-562200D10E9F}"/>
              </a:ext>
            </a:extLst>
          </p:cNvPr>
          <p:cNvSpPr>
            <a:spLocks noGrp="1"/>
          </p:cNvSpPr>
          <p:nvPr>
            <p:ph type="ftr" sz="quarter" idx="12"/>
          </p:nvPr>
        </p:nvSpPr>
        <p:spPr/>
        <p:txBody>
          <a:bodyPr/>
          <a:lstStyle/>
          <a:p>
            <a:pPr algn="r"/>
            <a:r>
              <a:rPr lang="en-US"/>
              <a:t>3/31/23            ‹#›</a:t>
            </a:r>
            <a:endParaRPr lang="en-US" dirty="0"/>
          </a:p>
        </p:txBody>
      </p:sp>
      <p:sp>
        <p:nvSpPr>
          <p:cNvPr id="4" name="Text Placeholder 3">
            <a:extLst>
              <a:ext uri="{FF2B5EF4-FFF2-40B4-BE49-F238E27FC236}">
                <a16:creationId xmlns:a16="http://schemas.microsoft.com/office/drawing/2014/main" id="{A4B066E4-E010-0896-3668-A1DA1F60CA8C}"/>
              </a:ext>
            </a:extLst>
          </p:cNvPr>
          <p:cNvSpPr>
            <a:spLocks noGrp="1"/>
          </p:cNvSpPr>
          <p:nvPr>
            <p:ph type="body" sz="quarter" idx="10"/>
          </p:nvPr>
        </p:nvSpPr>
        <p:spPr>
          <a:xfrm>
            <a:off x="5862320" y="695639"/>
            <a:ext cx="2378370" cy="1634594"/>
          </a:xfrm>
        </p:spPr>
        <p:txBody>
          <a:bodyPr/>
          <a:lstStyle/>
          <a:p>
            <a:r>
              <a:rPr lang="en-US" sz="2000" dirty="0">
                <a:solidFill>
                  <a:schemeClr val="bg1"/>
                </a:solidFill>
              </a:rPr>
              <a:t>Photo Caption here. Franklin Gothic 20. Double click on photo to adjust.</a:t>
            </a:r>
          </a:p>
        </p:txBody>
      </p:sp>
    </p:spTree>
    <p:extLst>
      <p:ext uri="{BB962C8B-B14F-4D97-AF65-F5344CB8AC3E}">
        <p14:creationId xmlns:p14="http://schemas.microsoft.com/office/powerpoint/2010/main" val="5803991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9D8CF1-C8DC-F61A-6148-6413E99A015D}"/>
              </a:ext>
            </a:extLst>
          </p:cNvPr>
          <p:cNvSpPr>
            <a:spLocks noGrp="1"/>
          </p:cNvSpPr>
          <p:nvPr>
            <p:ph type="title"/>
          </p:nvPr>
        </p:nvSpPr>
        <p:spPr/>
        <p:txBody>
          <a:bodyPr/>
          <a:lstStyle/>
          <a:p>
            <a:r>
              <a:rPr lang="en-US" dirty="0"/>
              <a:t>Title, Franklin Gothic 28 Point Font</a:t>
            </a:r>
          </a:p>
        </p:txBody>
      </p:sp>
      <p:pic>
        <p:nvPicPr>
          <p:cNvPr id="7" name="Picture Placeholder 6" descr="A person and person posing for a picture in front of a wall of balloons&#10;&#10;Description automatically generated with medium confidence">
            <a:extLst>
              <a:ext uri="{FF2B5EF4-FFF2-40B4-BE49-F238E27FC236}">
                <a16:creationId xmlns:a16="http://schemas.microsoft.com/office/drawing/2014/main" id="{71566779-C2AB-AE57-06A2-0748AE76640D}"/>
              </a:ext>
            </a:extLst>
          </p:cNvPr>
          <p:cNvPicPr>
            <a:picLocks noGrp="1" noChangeAspect="1"/>
          </p:cNvPicPr>
          <p:nvPr>
            <p:ph type="pic" idx="1"/>
          </p:nvPr>
        </p:nvPicPr>
        <p:blipFill rotWithShape="1">
          <a:blip r:embed="rId2" cstate="email">
            <a:extLst>
              <a:ext uri="{28A0092B-C50C-407E-A947-70E740481C1C}">
                <a14:useLocalDpi xmlns:a14="http://schemas.microsoft.com/office/drawing/2010/main"/>
              </a:ext>
            </a:extLst>
          </a:blip>
          <a:srcRect/>
          <a:stretch/>
        </p:blipFill>
        <p:spPr>
          <a:xfrm>
            <a:off x="3887391" y="1504812"/>
            <a:ext cx="4921874" cy="4340501"/>
          </a:xfrm>
        </p:spPr>
      </p:pic>
      <p:sp>
        <p:nvSpPr>
          <p:cNvPr id="4" name="Text Placeholder 3">
            <a:extLst>
              <a:ext uri="{FF2B5EF4-FFF2-40B4-BE49-F238E27FC236}">
                <a16:creationId xmlns:a16="http://schemas.microsoft.com/office/drawing/2014/main" id="{2F80243D-228C-EEA8-AC55-7BFF27F4E059}"/>
              </a:ext>
            </a:extLst>
          </p:cNvPr>
          <p:cNvSpPr>
            <a:spLocks noGrp="1"/>
          </p:cNvSpPr>
          <p:nvPr>
            <p:ph type="body" sz="half" idx="2"/>
          </p:nvPr>
        </p:nvSpPr>
        <p:spPr/>
        <p:txBody>
          <a:bodyPr/>
          <a:lstStyle/>
          <a:p>
            <a:r>
              <a:rPr lang="en-US" dirty="0"/>
              <a:t>Body copy goes here in paragraph form. Franklin Gothic Book 20 pt.</a:t>
            </a:r>
          </a:p>
        </p:txBody>
      </p:sp>
      <p:sp>
        <p:nvSpPr>
          <p:cNvPr id="5" name="Footer Placeholder 4">
            <a:extLst>
              <a:ext uri="{FF2B5EF4-FFF2-40B4-BE49-F238E27FC236}">
                <a16:creationId xmlns:a16="http://schemas.microsoft.com/office/drawing/2014/main" id="{FC7ADA95-DBC5-CB03-28ED-581647DA6F0A}"/>
              </a:ext>
            </a:extLst>
          </p:cNvPr>
          <p:cNvSpPr>
            <a:spLocks noGrp="1"/>
          </p:cNvSpPr>
          <p:nvPr>
            <p:ph type="ftr" sz="quarter" idx="10"/>
          </p:nvPr>
        </p:nvSpPr>
        <p:spPr/>
        <p:txBody>
          <a:bodyPr/>
          <a:lstStyle/>
          <a:p>
            <a:pPr algn="r"/>
            <a:r>
              <a:rPr lang="en-US"/>
              <a:t>3/31/23            ‹#›</a:t>
            </a:r>
            <a:endParaRPr lang="en-US" dirty="0"/>
          </a:p>
        </p:txBody>
      </p:sp>
    </p:spTree>
    <p:extLst>
      <p:ext uri="{BB962C8B-B14F-4D97-AF65-F5344CB8AC3E}">
        <p14:creationId xmlns:p14="http://schemas.microsoft.com/office/powerpoint/2010/main" val="41757891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4E822B7-86CC-F48D-4DD9-110BF153CF34}"/>
              </a:ext>
            </a:extLst>
          </p:cNvPr>
          <p:cNvSpPr>
            <a:spLocks noGrp="1"/>
          </p:cNvSpPr>
          <p:nvPr>
            <p:ph type="title"/>
          </p:nvPr>
        </p:nvSpPr>
        <p:spPr/>
        <p:txBody>
          <a:bodyPr>
            <a:normAutofit fontScale="90000"/>
          </a:bodyPr>
          <a:lstStyle/>
          <a:p>
            <a:r>
              <a:rPr lang="en-US" dirty="0"/>
              <a:t>Title, Franklin Gothic 32</a:t>
            </a:r>
          </a:p>
        </p:txBody>
      </p:sp>
      <p:sp>
        <p:nvSpPr>
          <p:cNvPr id="4" name="Text Placeholder 3">
            <a:extLst>
              <a:ext uri="{FF2B5EF4-FFF2-40B4-BE49-F238E27FC236}">
                <a16:creationId xmlns:a16="http://schemas.microsoft.com/office/drawing/2014/main" id="{DC5740D6-15F9-2EA7-AEB5-2CD56D643D11}"/>
              </a:ext>
            </a:extLst>
          </p:cNvPr>
          <p:cNvSpPr>
            <a:spLocks noGrp="1"/>
          </p:cNvSpPr>
          <p:nvPr>
            <p:ph type="body" sz="quarter" idx="11"/>
          </p:nvPr>
        </p:nvSpPr>
        <p:spPr/>
        <p:txBody>
          <a:bodyPr/>
          <a:lstStyle/>
          <a:p>
            <a:r>
              <a:rPr lang="en-US" dirty="0"/>
              <a:t>Subhead, Franklin Gothic 24</a:t>
            </a:r>
          </a:p>
        </p:txBody>
      </p:sp>
      <p:sp>
        <p:nvSpPr>
          <p:cNvPr id="5" name="Footer Placeholder 4">
            <a:extLst>
              <a:ext uri="{FF2B5EF4-FFF2-40B4-BE49-F238E27FC236}">
                <a16:creationId xmlns:a16="http://schemas.microsoft.com/office/drawing/2014/main" id="{5249E2DD-3B89-A3A6-0A94-6D8AFE539624}"/>
              </a:ext>
            </a:extLst>
          </p:cNvPr>
          <p:cNvSpPr>
            <a:spLocks noGrp="1"/>
          </p:cNvSpPr>
          <p:nvPr>
            <p:ph type="ftr" sz="quarter" idx="15"/>
          </p:nvPr>
        </p:nvSpPr>
        <p:spPr/>
        <p:txBody>
          <a:bodyPr/>
          <a:lstStyle/>
          <a:p>
            <a:pPr algn="r"/>
            <a:r>
              <a:rPr lang="en-US"/>
              <a:t>3/31/23            ‹#›</a:t>
            </a:r>
            <a:endParaRPr lang="en-US" dirty="0"/>
          </a:p>
        </p:txBody>
      </p:sp>
      <p:graphicFrame>
        <p:nvGraphicFramePr>
          <p:cNvPr id="8" name="Table 8">
            <a:extLst>
              <a:ext uri="{FF2B5EF4-FFF2-40B4-BE49-F238E27FC236}">
                <a16:creationId xmlns:a16="http://schemas.microsoft.com/office/drawing/2014/main" id="{4422B870-264B-49C3-0941-6E5C741F37C0}"/>
              </a:ext>
            </a:extLst>
          </p:cNvPr>
          <p:cNvGraphicFramePr>
            <a:graphicFrameLocks noGrp="1"/>
          </p:cNvGraphicFramePr>
          <p:nvPr>
            <p:ph idx="14"/>
            <p:extLst>
              <p:ext uri="{D42A27DB-BD31-4B8C-83A1-F6EECF244321}">
                <p14:modId xmlns:p14="http://schemas.microsoft.com/office/powerpoint/2010/main" val="3311541049"/>
              </p:ext>
            </p:extLst>
          </p:nvPr>
        </p:nvGraphicFramePr>
        <p:xfrm>
          <a:off x="342900" y="2324194"/>
          <a:ext cx="8450260" cy="2966720"/>
        </p:xfrm>
        <a:graphic>
          <a:graphicData uri="http://schemas.openxmlformats.org/drawingml/2006/table">
            <a:tbl>
              <a:tblPr firstRow="1" bandRow="1">
                <a:tableStyleId>{5C22544A-7EE6-4342-B048-85BDC9FD1C3A}</a:tableStyleId>
              </a:tblPr>
              <a:tblGrid>
                <a:gridCol w="1690052">
                  <a:extLst>
                    <a:ext uri="{9D8B030D-6E8A-4147-A177-3AD203B41FA5}">
                      <a16:colId xmlns:a16="http://schemas.microsoft.com/office/drawing/2014/main" val="1613404988"/>
                    </a:ext>
                  </a:extLst>
                </a:gridCol>
                <a:gridCol w="1690052">
                  <a:extLst>
                    <a:ext uri="{9D8B030D-6E8A-4147-A177-3AD203B41FA5}">
                      <a16:colId xmlns:a16="http://schemas.microsoft.com/office/drawing/2014/main" val="3408109810"/>
                    </a:ext>
                  </a:extLst>
                </a:gridCol>
                <a:gridCol w="1690052">
                  <a:extLst>
                    <a:ext uri="{9D8B030D-6E8A-4147-A177-3AD203B41FA5}">
                      <a16:colId xmlns:a16="http://schemas.microsoft.com/office/drawing/2014/main" val="962638940"/>
                    </a:ext>
                  </a:extLst>
                </a:gridCol>
                <a:gridCol w="1690052">
                  <a:extLst>
                    <a:ext uri="{9D8B030D-6E8A-4147-A177-3AD203B41FA5}">
                      <a16:colId xmlns:a16="http://schemas.microsoft.com/office/drawing/2014/main" val="988545892"/>
                    </a:ext>
                  </a:extLst>
                </a:gridCol>
                <a:gridCol w="1690052">
                  <a:extLst>
                    <a:ext uri="{9D8B030D-6E8A-4147-A177-3AD203B41FA5}">
                      <a16:colId xmlns:a16="http://schemas.microsoft.com/office/drawing/2014/main" val="2011362622"/>
                    </a:ext>
                  </a:extLst>
                </a:gridCol>
              </a:tblGrid>
              <a:tr h="370840">
                <a:tc>
                  <a:txBody>
                    <a:bodyPr/>
                    <a:lstStyle/>
                    <a:p>
                      <a:pPr algn="ctr" fontAlgn="t"/>
                      <a:r>
                        <a:rPr lang="en-US" sz="1600" dirty="0">
                          <a:solidFill>
                            <a:schemeClr val="tx1"/>
                          </a:solidFill>
                        </a:rPr>
                        <a:t>Heading</a:t>
                      </a:r>
                    </a:p>
                  </a:txBody>
                  <a:tcPr/>
                </a:tc>
                <a:tc>
                  <a:txBody>
                    <a:bodyPr/>
                    <a:lstStyle/>
                    <a:p>
                      <a:pPr algn="ctr" fontAlgn="t"/>
                      <a:r>
                        <a:rPr lang="en-US" sz="1600" dirty="0">
                          <a:solidFill>
                            <a:schemeClr val="tx1"/>
                          </a:solidFill>
                        </a:rPr>
                        <a:t>Heading </a:t>
                      </a:r>
                    </a:p>
                  </a:txBody>
                  <a:tcPr/>
                </a:tc>
                <a:tc>
                  <a:txBody>
                    <a:bodyPr/>
                    <a:lstStyle/>
                    <a:p>
                      <a:pPr algn="ctr" fontAlgn="t"/>
                      <a:r>
                        <a:rPr lang="en-US" sz="1600" dirty="0">
                          <a:solidFill>
                            <a:schemeClr val="tx1"/>
                          </a:solidFill>
                        </a:rPr>
                        <a:t>Heading </a:t>
                      </a:r>
                    </a:p>
                  </a:txBody>
                  <a:tcPr/>
                </a:tc>
                <a:tc>
                  <a:txBody>
                    <a:bodyPr/>
                    <a:lstStyle/>
                    <a:p>
                      <a:pPr algn="ctr" fontAlgn="t"/>
                      <a:r>
                        <a:rPr lang="en-US" sz="1600" dirty="0">
                          <a:solidFill>
                            <a:schemeClr val="tx1"/>
                          </a:solidFill>
                        </a:rPr>
                        <a:t>Heading </a:t>
                      </a:r>
                    </a:p>
                  </a:txBody>
                  <a:tcPr/>
                </a:tc>
                <a:tc>
                  <a:txBody>
                    <a:bodyPr/>
                    <a:lstStyle/>
                    <a:p>
                      <a:pPr algn="ctr" fontAlgn="t"/>
                      <a:r>
                        <a:rPr lang="en-US" sz="1600" dirty="0">
                          <a:solidFill>
                            <a:schemeClr val="tx1"/>
                          </a:solidFill>
                        </a:rPr>
                        <a:t>Heading</a:t>
                      </a:r>
                    </a:p>
                  </a:txBody>
                  <a:tcPr/>
                </a:tc>
                <a:extLst>
                  <a:ext uri="{0D108BD9-81ED-4DB2-BD59-A6C34878D82A}">
                    <a16:rowId xmlns:a16="http://schemas.microsoft.com/office/drawing/2014/main" val="1425648986"/>
                  </a:ext>
                </a:extLst>
              </a:tr>
              <a:tr h="370840">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extLst>
                  <a:ext uri="{0D108BD9-81ED-4DB2-BD59-A6C34878D82A}">
                    <a16:rowId xmlns:a16="http://schemas.microsoft.com/office/drawing/2014/main" val="1974745750"/>
                  </a:ext>
                </a:extLst>
              </a:tr>
              <a:tr h="370840">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extLst>
                  <a:ext uri="{0D108BD9-81ED-4DB2-BD59-A6C34878D82A}">
                    <a16:rowId xmlns:a16="http://schemas.microsoft.com/office/drawing/2014/main" val="2253507473"/>
                  </a:ext>
                </a:extLst>
              </a:tr>
              <a:tr h="370840">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extLst>
                  <a:ext uri="{0D108BD9-81ED-4DB2-BD59-A6C34878D82A}">
                    <a16:rowId xmlns:a16="http://schemas.microsoft.com/office/drawing/2014/main" val="1880243154"/>
                  </a:ext>
                </a:extLst>
              </a:tr>
              <a:tr h="370840">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extLst>
                  <a:ext uri="{0D108BD9-81ED-4DB2-BD59-A6C34878D82A}">
                    <a16:rowId xmlns:a16="http://schemas.microsoft.com/office/drawing/2014/main" val="3337814908"/>
                  </a:ext>
                </a:extLst>
              </a:tr>
              <a:tr h="370840">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extLst>
                  <a:ext uri="{0D108BD9-81ED-4DB2-BD59-A6C34878D82A}">
                    <a16:rowId xmlns:a16="http://schemas.microsoft.com/office/drawing/2014/main" val="1432521546"/>
                  </a:ext>
                </a:extLst>
              </a:tr>
              <a:tr h="370840">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extLst>
                  <a:ext uri="{0D108BD9-81ED-4DB2-BD59-A6C34878D82A}">
                    <a16:rowId xmlns:a16="http://schemas.microsoft.com/office/drawing/2014/main" val="1096427764"/>
                  </a:ext>
                </a:extLst>
              </a:tr>
              <a:tr h="370840">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tc>
                  <a:txBody>
                    <a:bodyPr/>
                    <a:lstStyle/>
                    <a:p>
                      <a:pPr algn="ctr" fontAlgn="t"/>
                      <a:r>
                        <a:rPr lang="en-US" sz="1400" dirty="0">
                          <a:solidFill>
                            <a:schemeClr val="tx1"/>
                          </a:solidFill>
                        </a:rPr>
                        <a:t>Cell Data</a:t>
                      </a:r>
                    </a:p>
                  </a:txBody>
                  <a:tcPr/>
                </a:tc>
                <a:extLst>
                  <a:ext uri="{0D108BD9-81ED-4DB2-BD59-A6C34878D82A}">
                    <a16:rowId xmlns:a16="http://schemas.microsoft.com/office/drawing/2014/main" val="2865566174"/>
                  </a:ext>
                </a:extLst>
              </a:tr>
            </a:tbl>
          </a:graphicData>
        </a:graphic>
      </p:graphicFrame>
    </p:spTree>
    <p:extLst>
      <p:ext uri="{BB962C8B-B14F-4D97-AF65-F5344CB8AC3E}">
        <p14:creationId xmlns:p14="http://schemas.microsoft.com/office/powerpoint/2010/main" val="39522516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20FFE758-2E1B-DCCD-9571-2618FE0AB021}"/>
              </a:ext>
            </a:extLst>
          </p:cNvPr>
          <p:cNvGraphicFramePr>
            <a:graphicFrameLocks noGrp="1"/>
          </p:cNvGraphicFramePr>
          <p:nvPr>
            <p:ph idx="14"/>
            <p:extLst>
              <p:ext uri="{D42A27DB-BD31-4B8C-83A1-F6EECF244321}">
                <p14:modId xmlns:p14="http://schemas.microsoft.com/office/powerpoint/2010/main" val="2226893246"/>
              </p:ext>
            </p:extLst>
          </p:nvPr>
        </p:nvGraphicFramePr>
        <p:xfrm>
          <a:off x="351235" y="2014538"/>
          <a:ext cx="8449865" cy="3340894"/>
        </p:xfrm>
        <a:graphic>
          <a:graphicData uri="http://schemas.openxmlformats.org/drawingml/2006/chart">
            <c:chart xmlns:c="http://schemas.openxmlformats.org/drawingml/2006/chart" xmlns:r="http://schemas.openxmlformats.org/officeDocument/2006/relationships" r:id="rId2"/>
          </a:graphicData>
        </a:graphic>
      </p:graphicFrame>
      <p:sp>
        <p:nvSpPr>
          <p:cNvPr id="3" name="Title 2">
            <a:extLst>
              <a:ext uri="{FF2B5EF4-FFF2-40B4-BE49-F238E27FC236}">
                <a16:creationId xmlns:a16="http://schemas.microsoft.com/office/drawing/2014/main" id="{076FADFC-D1DF-1EF2-69B5-9A79AE20549F}"/>
              </a:ext>
            </a:extLst>
          </p:cNvPr>
          <p:cNvSpPr>
            <a:spLocks noGrp="1"/>
          </p:cNvSpPr>
          <p:nvPr>
            <p:ph type="title"/>
          </p:nvPr>
        </p:nvSpPr>
        <p:spPr/>
        <p:txBody>
          <a:bodyPr>
            <a:normAutofit fontScale="90000"/>
          </a:bodyPr>
          <a:lstStyle/>
          <a:p>
            <a:r>
              <a:rPr lang="en-US" dirty="0"/>
              <a:t>Title, Franklin Gothic 32</a:t>
            </a:r>
          </a:p>
        </p:txBody>
      </p:sp>
      <p:sp>
        <p:nvSpPr>
          <p:cNvPr id="4" name="Text Placeholder 3">
            <a:extLst>
              <a:ext uri="{FF2B5EF4-FFF2-40B4-BE49-F238E27FC236}">
                <a16:creationId xmlns:a16="http://schemas.microsoft.com/office/drawing/2014/main" id="{2267D345-14A0-DBDE-7A0A-84C97C8CAE07}"/>
              </a:ext>
            </a:extLst>
          </p:cNvPr>
          <p:cNvSpPr>
            <a:spLocks noGrp="1"/>
          </p:cNvSpPr>
          <p:nvPr>
            <p:ph type="body" sz="quarter" idx="11"/>
          </p:nvPr>
        </p:nvSpPr>
        <p:spPr/>
        <p:txBody>
          <a:bodyPr/>
          <a:lstStyle/>
          <a:p>
            <a:r>
              <a:rPr lang="en-US" dirty="0"/>
              <a:t>Subhead, Franklin Gothic 24 </a:t>
            </a:r>
          </a:p>
        </p:txBody>
      </p:sp>
      <p:sp>
        <p:nvSpPr>
          <p:cNvPr id="5" name="Footer Placeholder 4">
            <a:extLst>
              <a:ext uri="{FF2B5EF4-FFF2-40B4-BE49-F238E27FC236}">
                <a16:creationId xmlns:a16="http://schemas.microsoft.com/office/drawing/2014/main" id="{9FDB8A80-ACA2-8F72-8DF3-AD415AB5C009}"/>
              </a:ext>
            </a:extLst>
          </p:cNvPr>
          <p:cNvSpPr>
            <a:spLocks noGrp="1"/>
          </p:cNvSpPr>
          <p:nvPr>
            <p:ph type="ftr" sz="quarter" idx="15"/>
          </p:nvPr>
        </p:nvSpPr>
        <p:spPr/>
        <p:txBody>
          <a:bodyPr/>
          <a:lstStyle/>
          <a:p>
            <a:pPr algn="r"/>
            <a:r>
              <a:rPr lang="en-US"/>
              <a:t>3/31/23            ‹#›</a:t>
            </a:r>
            <a:endParaRPr lang="en-US" dirty="0"/>
          </a:p>
        </p:txBody>
      </p:sp>
    </p:spTree>
    <p:extLst>
      <p:ext uri="{BB962C8B-B14F-4D97-AF65-F5344CB8AC3E}">
        <p14:creationId xmlns:p14="http://schemas.microsoft.com/office/powerpoint/2010/main" val="11438759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a:extLst>
              <a:ext uri="{FF2B5EF4-FFF2-40B4-BE49-F238E27FC236}">
                <a16:creationId xmlns:a16="http://schemas.microsoft.com/office/drawing/2014/main" id="{E73B18D1-A6F7-A0F7-0627-B50E4A79FF41}"/>
              </a:ext>
            </a:extLst>
          </p:cNvPr>
          <p:cNvGraphicFramePr>
            <a:graphicFrameLocks noGrp="1"/>
          </p:cNvGraphicFramePr>
          <p:nvPr>
            <p:ph idx="14"/>
            <p:extLst>
              <p:ext uri="{D42A27DB-BD31-4B8C-83A1-F6EECF244321}">
                <p14:modId xmlns:p14="http://schemas.microsoft.com/office/powerpoint/2010/main" val="813797545"/>
              </p:ext>
            </p:extLst>
          </p:nvPr>
        </p:nvGraphicFramePr>
        <p:xfrm>
          <a:off x="351235" y="2014538"/>
          <a:ext cx="8449865" cy="3340894"/>
        </p:xfrm>
        <a:graphic>
          <a:graphicData uri="http://schemas.openxmlformats.org/drawingml/2006/chart">
            <c:chart xmlns:c="http://schemas.openxmlformats.org/drawingml/2006/chart" xmlns:r="http://schemas.openxmlformats.org/officeDocument/2006/relationships" r:id="rId2"/>
          </a:graphicData>
        </a:graphic>
      </p:graphicFrame>
      <p:sp>
        <p:nvSpPr>
          <p:cNvPr id="3" name="Title 2">
            <a:extLst>
              <a:ext uri="{FF2B5EF4-FFF2-40B4-BE49-F238E27FC236}">
                <a16:creationId xmlns:a16="http://schemas.microsoft.com/office/drawing/2014/main" id="{BD25B3B8-6BD3-7F23-0F81-96971C90974F}"/>
              </a:ext>
            </a:extLst>
          </p:cNvPr>
          <p:cNvSpPr>
            <a:spLocks noGrp="1"/>
          </p:cNvSpPr>
          <p:nvPr>
            <p:ph type="title"/>
          </p:nvPr>
        </p:nvSpPr>
        <p:spPr/>
        <p:txBody>
          <a:bodyPr>
            <a:normAutofit fontScale="90000"/>
          </a:bodyPr>
          <a:lstStyle/>
          <a:p>
            <a:r>
              <a:rPr lang="en-US" dirty="0"/>
              <a:t>Title, Franklin Gothic 32</a:t>
            </a:r>
          </a:p>
        </p:txBody>
      </p:sp>
      <p:sp>
        <p:nvSpPr>
          <p:cNvPr id="4" name="Text Placeholder 3">
            <a:extLst>
              <a:ext uri="{FF2B5EF4-FFF2-40B4-BE49-F238E27FC236}">
                <a16:creationId xmlns:a16="http://schemas.microsoft.com/office/drawing/2014/main" id="{A2490315-6DEF-ADEE-0647-E899071104A5}"/>
              </a:ext>
            </a:extLst>
          </p:cNvPr>
          <p:cNvSpPr>
            <a:spLocks noGrp="1"/>
          </p:cNvSpPr>
          <p:nvPr>
            <p:ph type="body" sz="quarter" idx="11"/>
          </p:nvPr>
        </p:nvSpPr>
        <p:spPr/>
        <p:txBody>
          <a:bodyPr/>
          <a:lstStyle/>
          <a:p>
            <a:r>
              <a:rPr lang="en-US" dirty="0"/>
              <a:t>Subhead, Franklin Gothic 24</a:t>
            </a:r>
          </a:p>
        </p:txBody>
      </p:sp>
      <p:sp>
        <p:nvSpPr>
          <p:cNvPr id="5" name="Footer Placeholder 4">
            <a:extLst>
              <a:ext uri="{FF2B5EF4-FFF2-40B4-BE49-F238E27FC236}">
                <a16:creationId xmlns:a16="http://schemas.microsoft.com/office/drawing/2014/main" id="{89A9643A-9B1E-C25E-A75D-A6F68B3A5496}"/>
              </a:ext>
            </a:extLst>
          </p:cNvPr>
          <p:cNvSpPr>
            <a:spLocks noGrp="1"/>
          </p:cNvSpPr>
          <p:nvPr>
            <p:ph type="ftr" sz="quarter" idx="15"/>
          </p:nvPr>
        </p:nvSpPr>
        <p:spPr/>
        <p:txBody>
          <a:bodyPr/>
          <a:lstStyle/>
          <a:p>
            <a:pPr algn="r"/>
            <a:r>
              <a:rPr lang="en-US"/>
              <a:t>3/31/23            ‹#›</a:t>
            </a:r>
            <a:endParaRPr lang="en-US" dirty="0"/>
          </a:p>
        </p:txBody>
      </p:sp>
    </p:spTree>
    <p:extLst>
      <p:ext uri="{BB962C8B-B14F-4D97-AF65-F5344CB8AC3E}">
        <p14:creationId xmlns:p14="http://schemas.microsoft.com/office/powerpoint/2010/main" val="2680076855"/>
      </p:ext>
    </p:extLst>
  </p:cSld>
  <p:clrMapOvr>
    <a:masterClrMapping/>
  </p:clrMapOvr>
</p:sld>
</file>

<file path=ppt/theme/theme1.xml><?xml version="1.0" encoding="utf-8"?>
<a:theme xmlns:a="http://schemas.openxmlformats.org/drawingml/2006/main" name="Office Theme">
  <a:themeElements>
    <a:clrScheme name="Purdue Global">
      <a:dk1>
        <a:srgbClr val="302D30"/>
      </a:dk1>
      <a:lt1>
        <a:srgbClr val="FEFFFF"/>
      </a:lt1>
      <a:dk2>
        <a:srgbClr val="4F5E63"/>
      </a:dk2>
      <a:lt2>
        <a:srgbClr val="FEFFFE"/>
      </a:lt2>
      <a:accent1>
        <a:srgbClr val="CFB891"/>
      </a:accent1>
      <a:accent2>
        <a:srgbClr val="555960"/>
      </a:accent2>
      <a:accent3>
        <a:srgbClr val="A2A59E"/>
      </a:accent3>
      <a:accent4>
        <a:srgbClr val="E7E5E0"/>
      </a:accent4>
      <a:accent5>
        <a:srgbClr val="CFB891"/>
      </a:accent5>
      <a:accent6>
        <a:srgbClr val="9D9694"/>
      </a:accent6>
      <a:hlink>
        <a:srgbClr val="302D30"/>
      </a:hlink>
      <a:folHlink>
        <a:srgbClr val="DCC294"/>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dk1">
            <a:shade val="50000"/>
          </a:schemeClr>
        </a:lnRef>
        <a:fillRef idx="1">
          <a:schemeClr val="dk1"/>
        </a:fillRef>
        <a:effectRef idx="0">
          <a:schemeClr val="dk1"/>
        </a:effectRef>
        <a:fontRef idx="minor">
          <a:schemeClr val="lt1"/>
        </a:fontRef>
      </a:style>
    </a:spDef>
  </a:objectDefaults>
  <a:extraClrSchemeLst/>
  <a:extLst>
    <a:ext uri="{05A4C25C-085E-4340-85A3-A5531E510DB2}">
      <thm15:themeFamily xmlns:thm15="http://schemas.microsoft.com/office/thememl/2012/main" name="Master Template.potx" id="{7A2887B6-AF1A-E24D-8E9D-870BBF53B331}" vid="{56A60E50-7EF6-C244-B1D3-2D887417ED9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4E202481DC1CB46AA011D949D311478" ma:contentTypeVersion="14" ma:contentTypeDescription="Create a new document." ma:contentTypeScope="" ma:versionID="525164dac9297210c095a5bd80287f9a">
  <xsd:schema xmlns:xsd="http://www.w3.org/2001/XMLSchema" xmlns:xs="http://www.w3.org/2001/XMLSchema" xmlns:p="http://schemas.microsoft.com/office/2006/metadata/properties" xmlns:ns2="37af3f4b-4b66-46f9-8456-831d9bc3e737" xmlns:ns3="d6656b4d-3fa0-4709-acfb-d5e813445d1e" targetNamespace="http://schemas.microsoft.com/office/2006/metadata/properties" ma:root="true" ma:fieldsID="47e49e78aff16fc85174c3b1ac7b7e79" ns2:_="" ns3:_="">
    <xsd:import namespace="37af3f4b-4b66-46f9-8456-831d9bc3e737"/>
    <xsd:import namespace="d6656b4d-3fa0-4709-acfb-d5e813445d1e"/>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GenerationTime" minOccurs="0"/>
                <xsd:element ref="ns2:MediaServiceEventHashCode" minOccurs="0"/>
                <xsd:element ref="ns2:MediaServiceDateTaken" minOccurs="0"/>
                <xsd:element ref="ns2:MediaServiceOCR" minOccurs="0"/>
                <xsd:element ref="ns3:SharedWithUsers" minOccurs="0"/>
                <xsd:element ref="ns3:SharedWithDetails" minOccurs="0"/>
                <xsd:element ref="ns2:MediaServiceLocation" minOccurs="0"/>
                <xsd:element ref="ns2:MediaLengthInSecond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7af3f4b-4b66-46f9-8456-831d9bc3e737"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8e9e90a8-b24c-4be7-8760-a88b2cd47eb1"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9" nillable="true" ma:displayName="Location" ma:indexed="true"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ObjectDetectorVersions" ma:index="21"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6656b4d-3fa0-4709-acfb-d5e813445d1e"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4ebcf308-42de-4d63-b51a-b2360cc04078}" ma:internalName="TaxCatchAll" ma:showField="CatchAllData" ma:web="d6656b4d-3fa0-4709-acfb-d5e813445d1e">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d6656b4d-3fa0-4709-acfb-d5e813445d1e">
      <UserInfo>
        <DisplayName>Schott, Thomas H.</DisplayName>
        <AccountId>17</AccountId>
        <AccountType/>
      </UserInfo>
      <UserInfo>
        <DisplayName>Sarault, Olivia M</DisplayName>
        <AccountId>29</AccountId>
        <AccountType/>
      </UserInfo>
      <UserInfo>
        <DisplayName>Hiller, Kelly R</DisplayName>
        <AccountId>98</AccountId>
        <AccountType/>
      </UserInfo>
      <UserInfo>
        <DisplayName>Eddy, Abigail Ellen</DisplayName>
        <AccountId>46</AccountId>
        <AccountType/>
      </UserInfo>
      <UserInfo>
        <DisplayName>Gu, Yu Rain</DisplayName>
        <AccountId>77</AccountId>
        <AccountType/>
      </UserInfo>
      <UserInfo>
        <DisplayName>Reese, Kristy S</DisplayName>
        <AccountId>26</AccountId>
        <AccountType/>
      </UserInfo>
    </SharedWithUsers>
    <lcf76f155ced4ddcb4097134ff3c332f xmlns="37af3f4b-4b66-46f9-8456-831d9bc3e737">
      <Terms xmlns="http://schemas.microsoft.com/office/infopath/2007/PartnerControls"/>
    </lcf76f155ced4ddcb4097134ff3c332f>
    <TaxCatchAll xmlns="d6656b4d-3fa0-4709-acfb-d5e813445d1e" xsi:nil="true"/>
  </documentManagement>
</p:properties>
</file>

<file path=customXml/itemProps1.xml><?xml version="1.0" encoding="utf-8"?>
<ds:datastoreItem xmlns:ds="http://schemas.openxmlformats.org/officeDocument/2006/customXml" ds:itemID="{F5B64EEB-1B4A-4920-AA44-E234D7D487D1}">
  <ds:schemaRefs>
    <ds:schemaRef ds:uri="http://schemas.microsoft.com/sharepoint/v3/contenttype/forms"/>
  </ds:schemaRefs>
</ds:datastoreItem>
</file>

<file path=customXml/itemProps2.xml><?xml version="1.0" encoding="utf-8"?>
<ds:datastoreItem xmlns:ds="http://schemas.openxmlformats.org/officeDocument/2006/customXml" ds:itemID="{AD639381-4A56-4DC6-BA8C-4CEAE89C694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7af3f4b-4b66-46f9-8456-831d9bc3e737"/>
    <ds:schemaRef ds:uri="d6656b4d-3fa0-4709-acfb-d5e813445d1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1DE0D6C-581B-4814-98E7-EF172D5D46A1}">
  <ds:schemaRefs>
    <ds:schemaRef ds:uri="d6656b4d-3fa0-4709-acfb-d5e813445d1e"/>
    <ds:schemaRef ds:uri="http://purl.org/dc/dcmitype/"/>
    <ds:schemaRef ds:uri="37af3f4b-4b66-46f9-8456-831d9bc3e737"/>
    <ds:schemaRef ds:uri="http://purl.org/dc/elements/1.1/"/>
    <ds:schemaRef ds:uri="http://schemas.microsoft.com/office/2006/documentManagement/types"/>
    <ds:schemaRef ds:uri="http://purl.org/dc/terms/"/>
    <ds:schemaRef ds:uri="http://schemas.openxmlformats.org/package/2006/metadata/core-properties"/>
    <ds:schemaRef ds:uri="http://schemas.microsoft.com/office/infopath/2007/PartnerControl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8940</TotalTime>
  <Words>436</Words>
  <Application>Microsoft Macintosh PowerPoint</Application>
  <PresentationFormat>On-screen Show (4:3)</PresentationFormat>
  <Paragraphs>96</Paragraphs>
  <Slides>16</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16</vt:i4>
      </vt:variant>
    </vt:vector>
  </HeadingPairs>
  <TitlesOfParts>
    <vt:vector size="25" baseType="lpstr">
      <vt:lpstr>Acumin Pro</vt:lpstr>
      <vt:lpstr>Calibri</vt:lpstr>
      <vt:lpstr>Franklin Gothic Medium</vt:lpstr>
      <vt:lpstr>Wingdings</vt:lpstr>
      <vt:lpstr>Franklin Gothic Medium Cond</vt:lpstr>
      <vt:lpstr>Franklin Gothic Book</vt:lpstr>
      <vt:lpstr>Courier New</vt:lpstr>
      <vt:lpstr>Arial</vt:lpstr>
      <vt:lpstr>Office Theme</vt:lpstr>
      <vt:lpstr>PowerPoint Presentation</vt:lpstr>
      <vt:lpstr>Title, Franklin Gothic 45</vt:lpstr>
      <vt:lpstr>Title, Franklin Gothic 32</vt:lpstr>
      <vt:lpstr>Title, Franklin Gothic 32</vt:lpstr>
      <vt:lpstr>PowerPoint Presentation</vt:lpstr>
      <vt:lpstr>Title, Franklin Gothic 28 Point Font</vt:lpstr>
      <vt:lpstr>Title, Franklin Gothic 32</vt:lpstr>
      <vt:lpstr>Title, Franklin Gothic 32</vt:lpstr>
      <vt:lpstr>Title, Franklin Gothic 32</vt:lpstr>
      <vt:lpstr>Title, Franklin Gothic 32</vt:lpstr>
      <vt:lpstr>PowerPoint Presentation</vt:lpstr>
      <vt:lpstr>PowerPoint Presentation</vt:lpstr>
      <vt:lpstr>PowerPoint Presentation</vt:lpstr>
      <vt:lpstr>THANK YOU</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Ramona McCarthy</dc:creator>
  <cp:lastModifiedBy>Nathaniel Saloh</cp:lastModifiedBy>
  <cp:revision>34</cp:revision>
  <dcterms:created xsi:type="dcterms:W3CDTF">2023-02-16T02:16:06Z</dcterms:created>
  <dcterms:modified xsi:type="dcterms:W3CDTF">2023-09-11T16:30:17Z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044bd30-2ed7-4c9d-9d12-46200872a97b_Enabled">
    <vt:lpwstr>true</vt:lpwstr>
  </property>
  <property fmtid="{D5CDD505-2E9C-101B-9397-08002B2CF9AE}" pid="3" name="MSIP_Label_4044bd30-2ed7-4c9d-9d12-46200872a97b_SetDate">
    <vt:lpwstr>2023-02-20T19:00:53Z</vt:lpwstr>
  </property>
  <property fmtid="{D5CDD505-2E9C-101B-9397-08002B2CF9AE}" pid="4" name="MSIP_Label_4044bd30-2ed7-4c9d-9d12-46200872a97b_Method">
    <vt:lpwstr>Standard</vt:lpwstr>
  </property>
  <property fmtid="{D5CDD505-2E9C-101B-9397-08002B2CF9AE}" pid="5" name="MSIP_Label_4044bd30-2ed7-4c9d-9d12-46200872a97b_Name">
    <vt:lpwstr>defa4170-0d19-0005-0004-bc88714345d2</vt:lpwstr>
  </property>
  <property fmtid="{D5CDD505-2E9C-101B-9397-08002B2CF9AE}" pid="6" name="MSIP_Label_4044bd30-2ed7-4c9d-9d12-46200872a97b_SiteId">
    <vt:lpwstr>4130bd39-7c53-419c-b1e5-8758d6d63f21</vt:lpwstr>
  </property>
  <property fmtid="{D5CDD505-2E9C-101B-9397-08002B2CF9AE}" pid="7" name="MSIP_Label_4044bd30-2ed7-4c9d-9d12-46200872a97b_ActionId">
    <vt:lpwstr>b33bf962-ed92-4dd9-bc75-9825fb79b2e3</vt:lpwstr>
  </property>
  <property fmtid="{D5CDD505-2E9C-101B-9397-08002B2CF9AE}" pid="8" name="MSIP_Label_4044bd30-2ed7-4c9d-9d12-46200872a97b_ContentBits">
    <vt:lpwstr>0</vt:lpwstr>
  </property>
  <property fmtid="{D5CDD505-2E9C-101B-9397-08002B2CF9AE}" pid="9" name="ContentTypeId">
    <vt:lpwstr>0x01010054E202481DC1CB46AA011D949D311478</vt:lpwstr>
  </property>
  <property fmtid="{D5CDD505-2E9C-101B-9397-08002B2CF9AE}" pid="10" name="MediaServiceImageTags">
    <vt:lpwstr/>
  </property>
</Properties>
</file>