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48" r:id="rId4"/>
  </p:sldMasterIdLst>
  <p:notesMasterIdLst>
    <p:notesMasterId r:id="rId21"/>
  </p:notesMasterIdLst>
  <p:sldIdLst>
    <p:sldId id="295" r:id="rId5"/>
    <p:sldId id="296" r:id="rId6"/>
    <p:sldId id="297" r:id="rId7"/>
    <p:sldId id="305" r:id="rId8"/>
    <p:sldId id="306" r:id="rId9"/>
    <p:sldId id="304" r:id="rId10"/>
    <p:sldId id="303" r:id="rId11"/>
    <p:sldId id="309" r:id="rId12"/>
    <p:sldId id="302" r:id="rId13"/>
    <p:sldId id="298" r:id="rId14"/>
    <p:sldId id="299" r:id="rId15"/>
    <p:sldId id="301" r:id="rId16"/>
    <p:sldId id="300" r:id="rId17"/>
    <p:sldId id="307" r:id="rId18"/>
    <p:sldId id="293" r:id="rId19"/>
    <p:sldId id="292" r:id="rId20"/>
  </p:sldIdLst>
  <p:sldSz cx="12192000" cy="6858000"/>
  <p:notesSz cx="6858000" cy="9144000"/>
  <p:embeddedFontLst>
    <p:embeddedFont>
      <p:font typeface="Acumin Pro" panose="020B0504020202020204" pitchFamily="34" charset="77"/>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Franklin Gothic Book" panose="020B0503020102020204" pitchFamily="34" charset="0"/>
      <p:regular r:id="rId30"/>
      <p:italic r:id="rId31"/>
    </p:embeddedFont>
    <p:embeddedFont>
      <p:font typeface="Franklin Gothic Medium" panose="020B0603020102020204" pitchFamily="34" charset="0"/>
      <p:regular r:id="rId32"/>
      <p:italic r:id="rId33"/>
    </p:embeddedFont>
    <p:embeddedFont>
      <p:font typeface="Franklin Gothic Medium Cond" panose="020B0606030402020204" pitchFamily="34"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80" userDrawn="1">
          <p15:clr>
            <a:srgbClr val="A4A3A4"/>
          </p15:clr>
        </p15:guide>
        <p15:guide id="2" pos="31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6CE219-6CB4-4D82-2315-C217F06FFCCD}" name="Hiller, Kelly R" initials="HKR" userId="S::khiller@purdue.edu::b25b1487-7f5e-4b7f-a0b2-f8bcb0b1ea5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B991"/>
    <a:srgbClr val="DDB945"/>
    <a:srgbClr val="EBD9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44"/>
    <p:restoredTop sz="94522"/>
  </p:normalViewPr>
  <p:slideViewPr>
    <p:cSldViewPr snapToGrid="0">
      <p:cViewPr varScale="1">
        <p:scale>
          <a:sx n="105" d="100"/>
          <a:sy n="105" d="100"/>
        </p:scale>
        <p:origin x="1016" y="200"/>
      </p:cViewPr>
      <p:guideLst>
        <p:guide orient="horz" pos="1080"/>
        <p:guide pos="31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microsoft.com/office/2018/10/relationships/authors" Target="author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52D-3942-B38B-B8CB81F7818C}"/>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52D-3942-B38B-B8CB81F7818C}"/>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52D-3942-B38B-B8CB81F7818C}"/>
            </c:ext>
          </c:extLst>
        </c:ser>
        <c:dLbls>
          <c:showLegendKey val="0"/>
          <c:showVal val="0"/>
          <c:showCatName val="0"/>
          <c:showSerName val="0"/>
          <c:showPercent val="0"/>
          <c:showBubbleSize val="0"/>
        </c:dLbls>
        <c:gapWidth val="219"/>
        <c:overlap val="-27"/>
        <c:axId val="2110710784"/>
        <c:axId val="2102936080"/>
      </c:barChart>
      <c:catAx>
        <c:axId val="211071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2936080"/>
        <c:crosses val="autoZero"/>
        <c:auto val="1"/>
        <c:lblAlgn val="ctr"/>
        <c:lblOffset val="100"/>
        <c:noMultiLvlLbl val="0"/>
      </c:catAx>
      <c:valAx>
        <c:axId val="2102936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10710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2C4-EB4E-9BB6-D5B341FA3687}"/>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2C4-EB4E-9BB6-D5B341FA3687}"/>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2C4-EB4E-9BB6-D5B341FA3687}"/>
            </c:ext>
          </c:extLst>
        </c:ser>
        <c:dLbls>
          <c:showLegendKey val="0"/>
          <c:showVal val="0"/>
          <c:showCatName val="0"/>
          <c:showSerName val="0"/>
          <c:showPercent val="0"/>
          <c:showBubbleSize val="0"/>
        </c:dLbls>
        <c:smooth val="0"/>
        <c:axId val="2087821504"/>
        <c:axId val="2087823232"/>
      </c:lineChart>
      <c:catAx>
        <c:axId val="208782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3232"/>
        <c:crosses val="autoZero"/>
        <c:auto val="1"/>
        <c:lblAlgn val="ctr"/>
        <c:lblOffset val="100"/>
        <c:noMultiLvlLbl val="0"/>
      </c:catAx>
      <c:valAx>
        <c:axId val="2087823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26CF7-48D8-2F46-AFC8-8A5D2298DFDD}" type="datetimeFigureOut">
              <a:rPr lang="en-US" smtClean="0"/>
              <a:t>9/11/23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7BF745-0557-B241-863F-056113C7032A}" type="slidenum">
              <a:rPr lang="en-US" smtClean="0"/>
              <a:t>‹#›</a:t>
            </a:fld>
            <a:endParaRPr lang="en-US"/>
          </a:p>
        </p:txBody>
      </p:sp>
    </p:spTree>
    <p:extLst>
      <p:ext uri="{BB962C8B-B14F-4D97-AF65-F5344CB8AC3E}">
        <p14:creationId xmlns:p14="http://schemas.microsoft.com/office/powerpoint/2010/main" val="3165674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15</a:t>
            </a:fld>
            <a:endParaRPr lang="en-US"/>
          </a:p>
        </p:txBody>
      </p:sp>
    </p:spTree>
    <p:extLst>
      <p:ext uri="{BB962C8B-B14F-4D97-AF65-F5344CB8AC3E}">
        <p14:creationId xmlns:p14="http://schemas.microsoft.com/office/powerpoint/2010/main" val="339205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16</a:t>
            </a:fld>
            <a:endParaRPr lang="en-US"/>
          </a:p>
        </p:txBody>
      </p:sp>
    </p:spTree>
    <p:extLst>
      <p:ext uri="{BB962C8B-B14F-4D97-AF65-F5344CB8AC3E}">
        <p14:creationId xmlns:p14="http://schemas.microsoft.com/office/powerpoint/2010/main" val="17905938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1812045"/>
            <a:ext cx="7763458" cy="719757"/>
          </a:xfrm>
        </p:spPr>
        <p:txBody>
          <a:bodyPr>
            <a:noAutofit/>
          </a:bodyPr>
          <a:lstStyle>
            <a:lvl1pPr>
              <a:defRPr sz="60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629338"/>
            <a:ext cx="7763458" cy="449263"/>
          </a:xfrm>
        </p:spPr>
        <p:txBody>
          <a:bodyPr>
            <a:noAutofit/>
          </a:bodyPr>
          <a:lstStyle>
            <a:lvl1pPr marL="0" indent="0">
              <a:buFontTx/>
              <a:buNone/>
              <a:defRPr sz="2800" b="1">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23257" y="3173231"/>
            <a:ext cx="7763458" cy="449263"/>
          </a:xfrm>
        </p:spPr>
        <p:txBody>
          <a:bodyPr>
            <a:normAutofit/>
          </a:bodyPr>
          <a:lstStyle>
            <a:lvl1pPr marL="0" indent="0">
              <a:buFontTx/>
              <a:buNone/>
              <a:defRPr sz="1800">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fld id="{C7124C19-F609-8C4C-8116-78E353E3E672}" type="datetime1">
              <a:rPr lang="en-US" smtClean="0"/>
              <a:t>3/29/23</a:t>
            </a:fld>
            <a:endParaRPr lang="en-US" dirty="0"/>
          </a:p>
        </p:txBody>
      </p:sp>
      <p:pic>
        <p:nvPicPr>
          <p:cNvPr id="4" name="Picture 3">
            <a:extLst>
              <a:ext uri="{FF2B5EF4-FFF2-40B4-BE49-F238E27FC236}">
                <a16:creationId xmlns:a16="http://schemas.microsoft.com/office/drawing/2014/main" id="{548C9209-CCA3-7EEE-B43F-280548FB0B2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23257" y="5628192"/>
            <a:ext cx="2197285" cy="719756"/>
          </a:xfrm>
          <a:prstGeom prst="rect">
            <a:avLst/>
          </a:prstGeom>
        </p:spPr>
      </p:pic>
    </p:spTree>
    <p:extLst>
      <p:ext uri="{BB962C8B-B14F-4D97-AF65-F5344CB8AC3E}">
        <p14:creationId xmlns:p14="http://schemas.microsoft.com/office/powerpoint/2010/main" val="421452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Content - 3 Colum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90FE98-85CF-2DFA-C432-D19042AD59FF}"/>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468087" y="1543324"/>
            <a:ext cx="3507565" cy="439033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1" name="Content Placeholder 2">
            <a:extLst>
              <a:ext uri="{FF2B5EF4-FFF2-40B4-BE49-F238E27FC236}">
                <a16:creationId xmlns:a16="http://schemas.microsoft.com/office/drawing/2014/main" id="{66D77F14-E88B-D0A5-6F63-E4DA45A7CD6B}"/>
              </a:ext>
            </a:extLst>
          </p:cNvPr>
          <p:cNvSpPr>
            <a:spLocks noGrp="1"/>
          </p:cNvSpPr>
          <p:nvPr>
            <p:ph idx="17"/>
          </p:nvPr>
        </p:nvSpPr>
        <p:spPr>
          <a:xfrm>
            <a:off x="4342217" y="1543323"/>
            <a:ext cx="3507565" cy="4390337"/>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2" name="Content Placeholder 2">
            <a:extLst>
              <a:ext uri="{FF2B5EF4-FFF2-40B4-BE49-F238E27FC236}">
                <a16:creationId xmlns:a16="http://schemas.microsoft.com/office/drawing/2014/main" id="{5A95E987-1BAB-5DE6-3A52-75935C62985E}"/>
              </a:ext>
            </a:extLst>
          </p:cNvPr>
          <p:cNvSpPr>
            <a:spLocks noGrp="1"/>
          </p:cNvSpPr>
          <p:nvPr>
            <p:ph idx="18"/>
          </p:nvPr>
        </p:nvSpPr>
        <p:spPr>
          <a:xfrm>
            <a:off x="8243137" y="1543322"/>
            <a:ext cx="3507565" cy="4390337"/>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3" name="Text Placeholder 13">
            <a:extLst>
              <a:ext uri="{FF2B5EF4-FFF2-40B4-BE49-F238E27FC236}">
                <a16:creationId xmlns:a16="http://schemas.microsoft.com/office/drawing/2014/main" id="{5CA31FF2-2F1A-7D0F-36B0-1773F6A9AB34}"/>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4" name="Footer Placeholder 3">
            <a:extLst>
              <a:ext uri="{FF2B5EF4-FFF2-40B4-BE49-F238E27FC236}">
                <a16:creationId xmlns:a16="http://schemas.microsoft.com/office/drawing/2014/main" id="{67E20F0F-7917-55BD-382B-A4E024108196}"/>
              </a:ext>
            </a:extLst>
          </p:cNvPr>
          <p:cNvSpPr>
            <a:spLocks noGrp="1"/>
          </p:cNvSpPr>
          <p:nvPr>
            <p:ph type="ftr" sz="quarter" idx="19"/>
          </p:nvPr>
        </p:nvSpPr>
        <p:spPr/>
        <p:txBody>
          <a:bodyPr/>
          <a:lstStyle/>
          <a:p>
            <a:pPr algn="r"/>
            <a:r>
              <a:rPr lang="en-US"/>
              <a:t>3/31/23            ‹#›</a:t>
            </a:r>
            <a:endParaRPr lang="en-US" dirty="0"/>
          </a:p>
        </p:txBody>
      </p:sp>
      <p:pic>
        <p:nvPicPr>
          <p:cNvPr id="5" name="Picture 4">
            <a:extLst>
              <a:ext uri="{FF2B5EF4-FFF2-40B4-BE49-F238E27FC236}">
                <a16:creationId xmlns:a16="http://schemas.microsoft.com/office/drawing/2014/main" id="{EC49855C-A0C2-9787-5555-6EB8CF1F7AE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68171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Copy - 2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13D63CA-DA12-8227-2188-EC987E278857}"/>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46313" y="3652272"/>
            <a:ext cx="5469743" cy="2345757"/>
          </a:xfrm>
        </p:spPr>
        <p:txBody>
          <a:bodyPr numCol="1">
            <a:noAutofit/>
          </a:bodyPr>
          <a:lstStyle>
            <a:lvl1pPr marL="285750" indent="-285750" algn="l" fontAlgn="t">
              <a:buFont typeface="Wingdings" pitchFamily="2" charset="2"/>
              <a:buChar char="§"/>
              <a:defRPr sz="18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1" y="1543323"/>
            <a:ext cx="5469745"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6275945" y="1543323"/>
            <a:ext cx="5458727"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6264929" y="3652271"/>
            <a:ext cx="5469743" cy="2345757"/>
          </a:xfrm>
        </p:spPr>
        <p:txBody>
          <a:bodyPr numCol="1">
            <a:noAutofit/>
          </a:bodyPr>
          <a:lstStyle>
            <a:lvl1pPr marL="285750" indent="-285750" algn="l" fontAlgn="t">
              <a:buFont typeface="Wingdings" pitchFamily="2" charset="2"/>
              <a:buChar char="§"/>
              <a:defRPr sz="18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10" name="Footer Placeholder 9">
            <a:extLst>
              <a:ext uri="{FF2B5EF4-FFF2-40B4-BE49-F238E27FC236}">
                <a16:creationId xmlns:a16="http://schemas.microsoft.com/office/drawing/2014/main" id="{91641B97-9FFC-02AC-9A83-AD9CF1F958B2}"/>
              </a:ext>
            </a:extLst>
          </p:cNvPr>
          <p:cNvSpPr>
            <a:spLocks noGrp="1"/>
          </p:cNvSpPr>
          <p:nvPr>
            <p:ph type="ftr" sz="quarter" idx="16"/>
          </p:nvPr>
        </p:nvSpPr>
        <p:spPr/>
        <p:txBody>
          <a:bodyPr/>
          <a:lstStyle/>
          <a:p>
            <a:pPr algn="r"/>
            <a:r>
              <a:rPr lang="en-US"/>
              <a:t>3/31/23            ‹#›</a:t>
            </a:r>
            <a:endParaRPr lang="en-US" dirty="0"/>
          </a:p>
        </p:txBody>
      </p:sp>
      <p:pic>
        <p:nvPicPr>
          <p:cNvPr id="5" name="Picture 4">
            <a:extLst>
              <a:ext uri="{FF2B5EF4-FFF2-40B4-BE49-F238E27FC236}">
                <a16:creationId xmlns:a16="http://schemas.microsoft.com/office/drawing/2014/main" id="{E030C92F-D1AA-4BE0-5E7D-BF5820285F2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72668508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with Copy - 3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42DA3B-7A49-17E3-F477-35C002B6F30C}"/>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46314" y="3652272"/>
            <a:ext cx="3534479" cy="2345757"/>
          </a:xfrm>
        </p:spPr>
        <p:txBody>
          <a:bodyPr numCol="1">
            <a:noAutofit/>
          </a:bodyPr>
          <a:lstStyle>
            <a:lvl1pPr marL="285750" indent="-285750" algn="l" fontAlgn="t">
              <a:buFont typeface="Wingdings" pitchFamily="2" charset="2"/>
              <a:buChar char="§"/>
              <a:defRPr sz="20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2" y="1543323"/>
            <a:ext cx="3534479"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4336974" y="1543324"/>
            <a:ext cx="3527360"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4325959" y="3652272"/>
            <a:ext cx="3534479" cy="2345757"/>
          </a:xfrm>
        </p:spPr>
        <p:txBody>
          <a:bodyPr numCol="1">
            <a:noAutofit/>
          </a:bodyPr>
          <a:lstStyle>
            <a:lvl1pPr marL="285750" indent="-285750" algn="l" fontAlgn="t">
              <a:buFont typeface="Wingdings" pitchFamily="2" charset="2"/>
              <a:buChar char="§"/>
              <a:defRPr sz="20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8205605" y="1532307"/>
            <a:ext cx="3527360"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0" name="Text Placeholder 11">
            <a:extLst>
              <a:ext uri="{FF2B5EF4-FFF2-40B4-BE49-F238E27FC236}">
                <a16:creationId xmlns:a16="http://schemas.microsoft.com/office/drawing/2014/main" id="{347E27B2-1DE2-3469-81EF-9EBD7DC7AFBA}"/>
              </a:ext>
            </a:extLst>
          </p:cNvPr>
          <p:cNvSpPr>
            <a:spLocks noGrp="1"/>
          </p:cNvSpPr>
          <p:nvPr>
            <p:ph type="body" sz="quarter" idx="17"/>
          </p:nvPr>
        </p:nvSpPr>
        <p:spPr>
          <a:xfrm>
            <a:off x="8194590" y="3641255"/>
            <a:ext cx="3534479" cy="2345757"/>
          </a:xfrm>
        </p:spPr>
        <p:txBody>
          <a:bodyPr numCol="1">
            <a:noAutofit/>
          </a:bodyPr>
          <a:lstStyle>
            <a:lvl1pPr marL="285750" indent="-285750" algn="l" fontAlgn="t">
              <a:buFont typeface="Wingdings" pitchFamily="2" charset="2"/>
              <a:buChar char="§"/>
              <a:defRPr sz="20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11" name="Footer Placeholder 10">
            <a:extLst>
              <a:ext uri="{FF2B5EF4-FFF2-40B4-BE49-F238E27FC236}">
                <a16:creationId xmlns:a16="http://schemas.microsoft.com/office/drawing/2014/main" id="{F039C530-4D1F-8F28-146E-3ECC4BBCE9E0}"/>
              </a:ext>
            </a:extLst>
          </p:cNvPr>
          <p:cNvSpPr>
            <a:spLocks noGrp="1"/>
          </p:cNvSpPr>
          <p:nvPr>
            <p:ph type="ftr" sz="quarter" idx="18"/>
          </p:nvPr>
        </p:nvSpPr>
        <p:spPr/>
        <p:txBody>
          <a:bodyPr/>
          <a:lstStyle/>
          <a:p>
            <a:pPr algn="r"/>
            <a:r>
              <a:rPr lang="en-US"/>
              <a:t>3/31/23            ‹#›</a:t>
            </a:r>
            <a:endParaRPr lang="en-US" dirty="0"/>
          </a:p>
        </p:txBody>
      </p:sp>
      <p:pic>
        <p:nvPicPr>
          <p:cNvPr id="5" name="Picture 4">
            <a:extLst>
              <a:ext uri="{FF2B5EF4-FFF2-40B4-BE49-F238E27FC236}">
                <a16:creationId xmlns:a16="http://schemas.microsoft.com/office/drawing/2014/main" id="{5B43E417-9AE4-3AAA-50D6-E76C8ABB287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24607671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27402-16CB-60F1-259A-4E1A16194431}"/>
              </a:ext>
            </a:extLst>
          </p:cNvPr>
          <p:cNvSpPr>
            <a:spLocks noGrp="1"/>
          </p:cNvSpPr>
          <p:nvPr>
            <p:ph type="title"/>
          </p:nvPr>
        </p:nvSpPr>
        <p:spPr>
          <a:xfrm>
            <a:off x="457202" y="457200"/>
            <a:ext cx="4314823" cy="964096"/>
          </a:xfrm>
        </p:spPr>
        <p:txBody>
          <a:bodyPr anchor="b"/>
          <a:lstStyle>
            <a:lvl1pPr>
              <a:defRPr sz="3200"/>
            </a:lvl1pPr>
          </a:lstStyle>
          <a:p>
            <a:r>
              <a:rPr lang="en-US" dirty="0"/>
              <a:t>Click to edit Master title style</a:t>
            </a:r>
          </a:p>
        </p:txBody>
      </p:sp>
      <p:sp>
        <p:nvSpPr>
          <p:cNvPr id="4" name="Text Placeholder 3">
            <a:extLst>
              <a:ext uri="{FF2B5EF4-FFF2-40B4-BE49-F238E27FC236}">
                <a16:creationId xmlns:a16="http://schemas.microsoft.com/office/drawing/2014/main" id="{B9889552-EB9F-6D72-9130-E107C02C22F6}"/>
              </a:ext>
            </a:extLst>
          </p:cNvPr>
          <p:cNvSpPr>
            <a:spLocks noGrp="1"/>
          </p:cNvSpPr>
          <p:nvPr>
            <p:ph type="body" sz="half" idx="2"/>
          </p:nvPr>
        </p:nvSpPr>
        <p:spPr>
          <a:xfrm>
            <a:off x="457202" y="1570383"/>
            <a:ext cx="4314823" cy="4298605"/>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0" name="Content Placeholder 2">
            <a:extLst>
              <a:ext uri="{FF2B5EF4-FFF2-40B4-BE49-F238E27FC236}">
                <a16:creationId xmlns:a16="http://schemas.microsoft.com/office/drawing/2014/main" id="{C5F6EAB8-D2BB-0BDE-C7AC-895B69CA533E}"/>
              </a:ext>
            </a:extLst>
          </p:cNvPr>
          <p:cNvSpPr>
            <a:spLocks noGrp="1"/>
          </p:cNvSpPr>
          <p:nvPr>
            <p:ph idx="1"/>
          </p:nvPr>
        </p:nvSpPr>
        <p:spPr>
          <a:xfrm>
            <a:off x="5071871" y="457200"/>
            <a:ext cx="6662927" cy="541178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5" name="Footer Placeholder 4">
            <a:extLst>
              <a:ext uri="{FF2B5EF4-FFF2-40B4-BE49-F238E27FC236}">
                <a16:creationId xmlns:a16="http://schemas.microsoft.com/office/drawing/2014/main" id="{D1CC4977-AD33-556A-2AED-7416F7D43900}"/>
              </a:ext>
            </a:extLst>
          </p:cNvPr>
          <p:cNvSpPr>
            <a:spLocks noGrp="1"/>
          </p:cNvSpPr>
          <p:nvPr>
            <p:ph type="ftr" sz="quarter" idx="10"/>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D5B0286F-F1E4-86AD-C8E6-37FB96F3D6C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4062900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hoto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99A83-2C12-9A72-A547-B9374C1072DC}"/>
              </a:ext>
            </a:extLst>
          </p:cNvPr>
          <p:cNvSpPr>
            <a:spLocks noGrp="1"/>
          </p:cNvSpPr>
          <p:nvPr>
            <p:ph type="title"/>
          </p:nvPr>
        </p:nvSpPr>
        <p:spPr>
          <a:xfrm>
            <a:off x="446314" y="470037"/>
            <a:ext cx="4325711" cy="1034775"/>
          </a:xfrm>
        </p:spPr>
        <p:txBody>
          <a:bodyPr anchor="b"/>
          <a:lstStyle>
            <a:lvl1pPr fontAlgn="t">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5183188" y="470037"/>
            <a:ext cx="6562498" cy="5391013"/>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46314" y="1759226"/>
            <a:ext cx="4325711" cy="40860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Footer Placeholder 4">
            <a:extLst>
              <a:ext uri="{FF2B5EF4-FFF2-40B4-BE49-F238E27FC236}">
                <a16:creationId xmlns:a16="http://schemas.microsoft.com/office/drawing/2014/main" id="{3BA56456-EFF1-AF89-28F7-3D4A6920E070}"/>
              </a:ext>
            </a:extLst>
          </p:cNvPr>
          <p:cNvSpPr>
            <a:spLocks noGrp="1"/>
          </p:cNvSpPr>
          <p:nvPr>
            <p:ph type="ftr" sz="quarter" idx="10"/>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97930D1C-EFBC-2593-E4B8-6B18BDC7F9C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34333543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3D5A9E-93AD-74E8-FFB1-71019AC8501E}"/>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46313" y="1543323"/>
            <a:ext cx="5458727" cy="431772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Title 4">
            <a:extLst>
              <a:ext uri="{FF2B5EF4-FFF2-40B4-BE49-F238E27FC236}">
                <a16:creationId xmlns:a16="http://schemas.microsoft.com/office/drawing/2014/main" id="{B7832766-AA56-63AE-E2AA-9A2947343D87}"/>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CF92D672-5C11-B647-ADA7-722837BA86C0}"/>
              </a:ext>
            </a:extLst>
          </p:cNvPr>
          <p:cNvSpPr>
            <a:spLocks noGrp="1"/>
          </p:cNvSpPr>
          <p:nvPr>
            <p:ph type="pic" idx="12"/>
          </p:nvPr>
        </p:nvSpPr>
        <p:spPr>
          <a:xfrm>
            <a:off x="6286962" y="1543323"/>
            <a:ext cx="5458727" cy="431772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Text Placeholder 13">
            <a:extLst>
              <a:ext uri="{FF2B5EF4-FFF2-40B4-BE49-F238E27FC236}">
                <a16:creationId xmlns:a16="http://schemas.microsoft.com/office/drawing/2014/main" id="{6AFB8997-E903-BD34-CBB7-A70F3BD090A1}"/>
              </a:ext>
            </a:extLst>
          </p:cNvPr>
          <p:cNvSpPr>
            <a:spLocks noGrp="1"/>
          </p:cNvSpPr>
          <p:nvPr>
            <p:ph type="body" sz="quarter" idx="13"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Footer Placeholder 1">
            <a:extLst>
              <a:ext uri="{FF2B5EF4-FFF2-40B4-BE49-F238E27FC236}">
                <a16:creationId xmlns:a16="http://schemas.microsoft.com/office/drawing/2014/main" id="{A3135B86-20D4-13D9-0376-A64DF5C381B3}"/>
              </a:ext>
            </a:extLst>
          </p:cNvPr>
          <p:cNvSpPr>
            <a:spLocks noGrp="1"/>
          </p:cNvSpPr>
          <p:nvPr>
            <p:ph type="ftr" sz="quarter" idx="14"/>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B9E57312-9B83-7CB1-5DBF-D7DC51C7B58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5941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py with Phot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AD9915-1F2E-3A72-F310-714DCDA19110}"/>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68086" y="1543323"/>
            <a:ext cx="5862679"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6615759" y="1543322"/>
            <a:ext cx="5129927" cy="430757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3486577" y="3795304"/>
            <a:ext cx="2844188"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68086" y="3795304"/>
            <a:ext cx="2844188" cy="2055592"/>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Footer Placeholder 1">
            <a:extLst>
              <a:ext uri="{FF2B5EF4-FFF2-40B4-BE49-F238E27FC236}">
                <a16:creationId xmlns:a16="http://schemas.microsoft.com/office/drawing/2014/main" id="{6DA9D6A4-F44C-720B-EF21-A331231A6477}"/>
              </a:ext>
            </a:extLst>
          </p:cNvPr>
          <p:cNvSpPr>
            <a:spLocks noGrp="1"/>
          </p:cNvSpPr>
          <p:nvPr>
            <p:ph type="ftr" sz="quarter" idx="16"/>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86AE7B83-A4D3-62CF-7EBF-2FF29B01762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5882444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8D2DA6-4CDA-7E9E-7A4F-21B26F51D6F0}"/>
              </a:ext>
            </a:extLst>
          </p:cNvPr>
          <p:cNvSpPr/>
          <p:nvPr userDrawn="1"/>
        </p:nvSpPr>
        <p:spPr>
          <a:xfrm>
            <a:off x="0" y="0"/>
            <a:ext cx="12192000" cy="107104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35428" y="314295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57200" y="125714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Picture Placeholder 2">
            <a:extLst>
              <a:ext uri="{FF2B5EF4-FFF2-40B4-BE49-F238E27FC236}">
                <a16:creationId xmlns:a16="http://schemas.microsoft.com/office/drawing/2014/main" id="{60A3B0E8-AC0D-A169-37E3-2D123D6EBF24}"/>
              </a:ext>
            </a:extLst>
          </p:cNvPr>
          <p:cNvSpPr>
            <a:spLocks noGrp="1"/>
          </p:cNvSpPr>
          <p:nvPr>
            <p:ph type="pic" idx="16"/>
          </p:nvPr>
        </p:nvSpPr>
        <p:spPr>
          <a:xfrm>
            <a:off x="4325104" y="125714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Picture Placeholder 2">
            <a:extLst>
              <a:ext uri="{FF2B5EF4-FFF2-40B4-BE49-F238E27FC236}">
                <a16:creationId xmlns:a16="http://schemas.microsoft.com/office/drawing/2014/main" id="{640970D8-E511-89A8-FC5C-6DB37485ADE3}"/>
              </a:ext>
            </a:extLst>
          </p:cNvPr>
          <p:cNvSpPr>
            <a:spLocks noGrp="1"/>
          </p:cNvSpPr>
          <p:nvPr>
            <p:ph type="pic" idx="17"/>
          </p:nvPr>
        </p:nvSpPr>
        <p:spPr>
          <a:xfrm>
            <a:off x="8214780" y="125714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4" name="Text Placeholder 3">
            <a:extLst>
              <a:ext uri="{FF2B5EF4-FFF2-40B4-BE49-F238E27FC236}">
                <a16:creationId xmlns:a16="http://schemas.microsoft.com/office/drawing/2014/main" id="{6B04B79A-B4BD-0306-3D46-D570E1F51CA6}"/>
              </a:ext>
            </a:extLst>
          </p:cNvPr>
          <p:cNvSpPr>
            <a:spLocks noGrp="1"/>
          </p:cNvSpPr>
          <p:nvPr>
            <p:ph type="body" sz="half" idx="18"/>
          </p:nvPr>
        </p:nvSpPr>
        <p:spPr>
          <a:xfrm>
            <a:off x="4303332" y="314295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5" name="Text Placeholder 3">
            <a:extLst>
              <a:ext uri="{FF2B5EF4-FFF2-40B4-BE49-F238E27FC236}">
                <a16:creationId xmlns:a16="http://schemas.microsoft.com/office/drawing/2014/main" id="{450B4796-C4B7-C272-5ADD-7D6C896B703E}"/>
              </a:ext>
            </a:extLst>
          </p:cNvPr>
          <p:cNvSpPr>
            <a:spLocks noGrp="1"/>
          </p:cNvSpPr>
          <p:nvPr>
            <p:ph type="body" sz="half" idx="19"/>
          </p:nvPr>
        </p:nvSpPr>
        <p:spPr>
          <a:xfrm>
            <a:off x="8214780" y="314295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2" name="Text Placeholder 3">
            <a:extLst>
              <a:ext uri="{FF2B5EF4-FFF2-40B4-BE49-F238E27FC236}">
                <a16:creationId xmlns:a16="http://schemas.microsoft.com/office/drawing/2014/main" id="{4633AE4D-056F-FC97-1F10-877F247AB319}"/>
              </a:ext>
            </a:extLst>
          </p:cNvPr>
          <p:cNvSpPr>
            <a:spLocks noGrp="1"/>
          </p:cNvSpPr>
          <p:nvPr>
            <p:ph type="body" sz="half" idx="20"/>
          </p:nvPr>
        </p:nvSpPr>
        <p:spPr>
          <a:xfrm>
            <a:off x="413656" y="564563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3" name="Picture Placeholder 2">
            <a:extLst>
              <a:ext uri="{FF2B5EF4-FFF2-40B4-BE49-F238E27FC236}">
                <a16:creationId xmlns:a16="http://schemas.microsoft.com/office/drawing/2014/main" id="{19716662-3C77-F831-E45C-F9EA49810F58}"/>
              </a:ext>
            </a:extLst>
          </p:cNvPr>
          <p:cNvSpPr>
            <a:spLocks noGrp="1"/>
          </p:cNvSpPr>
          <p:nvPr>
            <p:ph type="pic" idx="21"/>
          </p:nvPr>
        </p:nvSpPr>
        <p:spPr>
          <a:xfrm>
            <a:off x="435428" y="375982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4" name="Picture Placeholder 2">
            <a:extLst>
              <a:ext uri="{FF2B5EF4-FFF2-40B4-BE49-F238E27FC236}">
                <a16:creationId xmlns:a16="http://schemas.microsoft.com/office/drawing/2014/main" id="{1ED1A14F-5E0D-476E-9C60-BD987EFC4940}"/>
              </a:ext>
            </a:extLst>
          </p:cNvPr>
          <p:cNvSpPr>
            <a:spLocks noGrp="1"/>
          </p:cNvSpPr>
          <p:nvPr>
            <p:ph type="pic" idx="22"/>
          </p:nvPr>
        </p:nvSpPr>
        <p:spPr>
          <a:xfrm>
            <a:off x="4303332" y="375982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5" name="Picture Placeholder 2">
            <a:extLst>
              <a:ext uri="{FF2B5EF4-FFF2-40B4-BE49-F238E27FC236}">
                <a16:creationId xmlns:a16="http://schemas.microsoft.com/office/drawing/2014/main" id="{A0003A4C-26CB-DD7F-0B22-024AFB58DC67}"/>
              </a:ext>
            </a:extLst>
          </p:cNvPr>
          <p:cNvSpPr>
            <a:spLocks noGrp="1"/>
          </p:cNvSpPr>
          <p:nvPr>
            <p:ph type="pic" idx="23"/>
          </p:nvPr>
        </p:nvSpPr>
        <p:spPr>
          <a:xfrm>
            <a:off x="8193008" y="3759827"/>
            <a:ext cx="3520020" cy="1750458"/>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6" name="Text Placeholder 3">
            <a:extLst>
              <a:ext uri="{FF2B5EF4-FFF2-40B4-BE49-F238E27FC236}">
                <a16:creationId xmlns:a16="http://schemas.microsoft.com/office/drawing/2014/main" id="{08CE8D58-56A2-6AE5-AB18-C53F4134DD88}"/>
              </a:ext>
            </a:extLst>
          </p:cNvPr>
          <p:cNvSpPr>
            <a:spLocks noGrp="1"/>
          </p:cNvSpPr>
          <p:nvPr>
            <p:ph type="body" sz="half" idx="24"/>
          </p:nvPr>
        </p:nvSpPr>
        <p:spPr>
          <a:xfrm>
            <a:off x="4281560" y="564563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7" name="Text Placeholder 3">
            <a:extLst>
              <a:ext uri="{FF2B5EF4-FFF2-40B4-BE49-F238E27FC236}">
                <a16:creationId xmlns:a16="http://schemas.microsoft.com/office/drawing/2014/main" id="{7A4C2D1F-1A58-AC60-F606-B816E5F23FFF}"/>
              </a:ext>
            </a:extLst>
          </p:cNvPr>
          <p:cNvSpPr>
            <a:spLocks noGrp="1"/>
          </p:cNvSpPr>
          <p:nvPr>
            <p:ph type="body" sz="half" idx="25"/>
          </p:nvPr>
        </p:nvSpPr>
        <p:spPr>
          <a:xfrm>
            <a:off x="8193008" y="5645631"/>
            <a:ext cx="3541792" cy="36576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 name="Footer Placeholder 1">
            <a:extLst>
              <a:ext uri="{FF2B5EF4-FFF2-40B4-BE49-F238E27FC236}">
                <a16:creationId xmlns:a16="http://schemas.microsoft.com/office/drawing/2014/main" id="{E0D3EBD5-219C-5B88-5FAA-E3535228FBDB}"/>
              </a:ext>
            </a:extLst>
          </p:cNvPr>
          <p:cNvSpPr>
            <a:spLocks noGrp="1"/>
          </p:cNvSpPr>
          <p:nvPr>
            <p:ph type="ftr" sz="quarter" idx="26"/>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49151DE1-A912-A535-46AD-B8CE41662BE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27503303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7ED5C5-3275-C340-A204-BBCCBEED6739}"/>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446314" y="1542762"/>
            <a:ext cx="2611015"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3344063" y="1542762"/>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6236553" y="1542762"/>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1" name="Picture Placeholder 2">
            <a:extLst>
              <a:ext uri="{FF2B5EF4-FFF2-40B4-BE49-F238E27FC236}">
                <a16:creationId xmlns:a16="http://schemas.microsoft.com/office/drawing/2014/main" id="{6223A017-A902-92C1-8A99-7D45B08D860D}"/>
              </a:ext>
            </a:extLst>
          </p:cNvPr>
          <p:cNvSpPr>
            <a:spLocks noGrp="1"/>
          </p:cNvSpPr>
          <p:nvPr>
            <p:ph type="pic" idx="17"/>
          </p:nvPr>
        </p:nvSpPr>
        <p:spPr>
          <a:xfrm>
            <a:off x="9129043" y="1542762"/>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5" name="Picture Placeholder 2">
            <a:extLst>
              <a:ext uri="{FF2B5EF4-FFF2-40B4-BE49-F238E27FC236}">
                <a16:creationId xmlns:a16="http://schemas.microsoft.com/office/drawing/2014/main" id="{FE352EAA-3DC6-450E-518D-B55638975ECE}"/>
              </a:ext>
            </a:extLst>
          </p:cNvPr>
          <p:cNvSpPr>
            <a:spLocks noGrp="1"/>
          </p:cNvSpPr>
          <p:nvPr>
            <p:ph type="pic" idx="18"/>
          </p:nvPr>
        </p:nvSpPr>
        <p:spPr>
          <a:xfrm>
            <a:off x="1843620" y="3651150"/>
            <a:ext cx="2611015"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Picture Placeholder 2">
            <a:extLst>
              <a:ext uri="{FF2B5EF4-FFF2-40B4-BE49-F238E27FC236}">
                <a16:creationId xmlns:a16="http://schemas.microsoft.com/office/drawing/2014/main" id="{1E5E3807-051E-4D4B-1143-A6B4BDDBB5D8}"/>
              </a:ext>
            </a:extLst>
          </p:cNvPr>
          <p:cNvSpPr>
            <a:spLocks noGrp="1"/>
          </p:cNvSpPr>
          <p:nvPr>
            <p:ph type="pic" idx="19"/>
          </p:nvPr>
        </p:nvSpPr>
        <p:spPr>
          <a:xfrm>
            <a:off x="4741369" y="3651150"/>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7" name="Picture Placeholder 2">
            <a:extLst>
              <a:ext uri="{FF2B5EF4-FFF2-40B4-BE49-F238E27FC236}">
                <a16:creationId xmlns:a16="http://schemas.microsoft.com/office/drawing/2014/main" id="{9659EF4B-6B57-DE2A-B33A-D60A659CFE6D}"/>
              </a:ext>
            </a:extLst>
          </p:cNvPr>
          <p:cNvSpPr>
            <a:spLocks noGrp="1"/>
          </p:cNvSpPr>
          <p:nvPr>
            <p:ph type="pic" idx="20"/>
          </p:nvPr>
        </p:nvSpPr>
        <p:spPr>
          <a:xfrm>
            <a:off x="7633859" y="3651150"/>
            <a:ext cx="2605756" cy="1885677"/>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9" name="Footer Placeholder 18">
            <a:extLst>
              <a:ext uri="{FF2B5EF4-FFF2-40B4-BE49-F238E27FC236}">
                <a16:creationId xmlns:a16="http://schemas.microsoft.com/office/drawing/2014/main" id="{0B1371B0-95CE-4462-18BB-F77CBC19BF86}"/>
              </a:ext>
            </a:extLst>
          </p:cNvPr>
          <p:cNvSpPr>
            <a:spLocks noGrp="1"/>
          </p:cNvSpPr>
          <p:nvPr>
            <p:ph type="ftr" sz="quarter" idx="21"/>
          </p:nvPr>
        </p:nvSpPr>
        <p:spPr/>
        <p:txBody>
          <a:bodyPr/>
          <a:lstStyle/>
          <a:p>
            <a:pPr algn="r"/>
            <a:r>
              <a:rPr lang="en-US"/>
              <a:t>3/31/23            ‹#›</a:t>
            </a:r>
            <a:endParaRPr lang="en-US" dirty="0"/>
          </a:p>
        </p:txBody>
      </p:sp>
      <p:pic>
        <p:nvPicPr>
          <p:cNvPr id="5" name="Picture 4">
            <a:extLst>
              <a:ext uri="{FF2B5EF4-FFF2-40B4-BE49-F238E27FC236}">
                <a16:creationId xmlns:a16="http://schemas.microsoft.com/office/drawing/2014/main" id="{6A6C8D3E-C811-BDE5-8554-D84DB0521F5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68931317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with 2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6521986" y="3884037"/>
            <a:ext cx="5212813"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8" name="Text Placeholder 3">
            <a:extLst>
              <a:ext uri="{FF2B5EF4-FFF2-40B4-BE49-F238E27FC236}">
                <a16:creationId xmlns:a16="http://schemas.microsoft.com/office/drawing/2014/main" id="{F02FFCFA-A84F-7535-4A5F-29A5FC646063}"/>
              </a:ext>
            </a:extLst>
          </p:cNvPr>
          <p:cNvSpPr>
            <a:spLocks noGrp="1"/>
          </p:cNvSpPr>
          <p:nvPr>
            <p:ph type="body" sz="half" idx="19"/>
          </p:nvPr>
        </p:nvSpPr>
        <p:spPr>
          <a:xfrm>
            <a:off x="6521726" y="5636913"/>
            <a:ext cx="5212813" cy="30271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6521986" y="1643073"/>
            <a:ext cx="5212813"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7" name="Rectangle 6">
            <a:extLst>
              <a:ext uri="{FF2B5EF4-FFF2-40B4-BE49-F238E27FC236}">
                <a16:creationId xmlns:a16="http://schemas.microsoft.com/office/drawing/2014/main" id="{A307DA68-53E2-DC47-F163-EC1A18DE1564}"/>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446315" y="1643073"/>
            <a:ext cx="5745165" cy="4307571"/>
          </a:xfrm>
        </p:spPr>
        <p:txBody>
          <a:bodyPr>
            <a:normAutofit/>
          </a:bodyPr>
          <a:lstStyle>
            <a:lvl1pPr>
              <a:defRPr sz="2400"/>
            </a:lvl1pPr>
            <a:lvl2pPr>
              <a:defRPr sz="20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4581B053-21C8-C0AD-58C7-637A6315D1B2}"/>
              </a:ext>
            </a:extLst>
          </p:cNvPr>
          <p:cNvSpPr>
            <a:spLocks noGrp="1"/>
          </p:cNvSpPr>
          <p:nvPr>
            <p:ph type="body" sz="half" idx="2"/>
          </p:nvPr>
        </p:nvSpPr>
        <p:spPr>
          <a:xfrm>
            <a:off x="6521726" y="3395949"/>
            <a:ext cx="5212943" cy="30271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20" name="Footer Placeholder 19">
            <a:extLst>
              <a:ext uri="{FF2B5EF4-FFF2-40B4-BE49-F238E27FC236}">
                <a16:creationId xmlns:a16="http://schemas.microsoft.com/office/drawing/2014/main" id="{2785C5DB-355E-CD09-6EF5-58F892E8FB6F}"/>
              </a:ext>
            </a:extLst>
          </p:cNvPr>
          <p:cNvSpPr>
            <a:spLocks noGrp="1"/>
          </p:cNvSpPr>
          <p:nvPr>
            <p:ph type="ftr" sz="quarter" idx="20"/>
          </p:nvPr>
        </p:nvSpPr>
        <p:spPr/>
        <p:txBody>
          <a:bodyPr/>
          <a:lstStyle/>
          <a:p>
            <a:pPr algn="r"/>
            <a:r>
              <a:rPr lang="en-US"/>
              <a:t>3/31/23            </a:t>
            </a:r>
            <a:fld id="{2D8F9ACA-D6C0-E54C-B1B8-E9196C9CD104}" type="slidenum">
              <a:rPr lang="en-US" smtClean="0"/>
              <a:pPr algn="r"/>
              <a:t>‹#›</a:t>
            </a:fld>
            <a:endParaRPr lang="en-US" dirty="0"/>
          </a:p>
        </p:txBody>
      </p:sp>
      <p:pic>
        <p:nvPicPr>
          <p:cNvPr id="4" name="Picture 3">
            <a:extLst>
              <a:ext uri="{FF2B5EF4-FFF2-40B4-BE49-F238E27FC236}">
                <a16:creationId xmlns:a16="http://schemas.microsoft.com/office/drawing/2014/main" id="{0E26847A-972A-06BF-364F-86C4D90ACB9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885527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Globe">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1023257" y="1812045"/>
            <a:ext cx="7763458" cy="719757"/>
          </a:xfrm>
        </p:spPr>
        <p:txBody>
          <a:bodyPr>
            <a:noAutofit/>
          </a:bodyPr>
          <a:lstStyle>
            <a:lvl1pPr>
              <a:defRPr sz="60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1023257" y="2597806"/>
            <a:ext cx="7763458" cy="449263"/>
          </a:xfrm>
        </p:spPr>
        <p:txBody>
          <a:bodyPr>
            <a:noAutofit/>
          </a:bodyPr>
          <a:lstStyle>
            <a:lvl1pPr marL="0" indent="0">
              <a:buFontTx/>
              <a:buNone/>
              <a:defRPr sz="2800" b="1">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1071852" y="5877429"/>
            <a:ext cx="5478620" cy="449263"/>
          </a:xfrm>
        </p:spPr>
        <p:txBody>
          <a:bodyPr>
            <a:normAutofit/>
          </a:bodyPr>
          <a:lstStyle>
            <a:lvl1pPr marL="0" indent="0">
              <a:buFontTx/>
              <a:buNone/>
              <a:defRPr sz="1800">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fld id="{C7124C19-F609-8C4C-8116-78E353E3E672}" type="datetime1">
              <a:rPr lang="en-US" smtClean="0"/>
              <a:t>3/29/23</a:t>
            </a:fld>
            <a:endParaRPr lang="en-US" dirty="0"/>
          </a:p>
        </p:txBody>
      </p:sp>
      <p:pic>
        <p:nvPicPr>
          <p:cNvPr id="4" name="Picture 3">
            <a:extLst>
              <a:ext uri="{FF2B5EF4-FFF2-40B4-BE49-F238E27FC236}">
                <a16:creationId xmlns:a16="http://schemas.microsoft.com/office/drawing/2014/main" id="{548C9209-CCA3-7EEE-B43F-280548FB0B2A}"/>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23257" y="1108400"/>
            <a:ext cx="1605643" cy="525954"/>
          </a:xfrm>
          <a:prstGeom prst="rect">
            <a:avLst/>
          </a:prstGeom>
        </p:spPr>
      </p:pic>
      <p:pic>
        <p:nvPicPr>
          <p:cNvPr id="2" name="Picture 1">
            <a:extLst>
              <a:ext uri="{FF2B5EF4-FFF2-40B4-BE49-F238E27FC236}">
                <a16:creationId xmlns:a16="http://schemas.microsoft.com/office/drawing/2014/main" id="{C38A4E09-ECDB-5B31-84AB-53D715777582}"/>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6096000" y="2381864"/>
            <a:ext cx="5478620" cy="5479026"/>
          </a:xfrm>
          <a:prstGeom prst="rect">
            <a:avLst/>
          </a:prstGeom>
        </p:spPr>
      </p:pic>
    </p:spTree>
    <p:extLst>
      <p:ext uri="{BB962C8B-B14F-4D97-AF65-F5344CB8AC3E}">
        <p14:creationId xmlns:p14="http://schemas.microsoft.com/office/powerpoint/2010/main" val="209537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with 3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9287219" y="3884037"/>
            <a:ext cx="2447580"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6" name="Text Placeholder 3">
            <a:extLst>
              <a:ext uri="{FF2B5EF4-FFF2-40B4-BE49-F238E27FC236}">
                <a16:creationId xmlns:a16="http://schemas.microsoft.com/office/drawing/2014/main" id="{C52272AC-9734-6D60-9441-B5E7B9E4E372}"/>
              </a:ext>
            </a:extLst>
          </p:cNvPr>
          <p:cNvSpPr>
            <a:spLocks noGrp="1"/>
          </p:cNvSpPr>
          <p:nvPr>
            <p:ph type="body" sz="half" idx="20"/>
          </p:nvPr>
        </p:nvSpPr>
        <p:spPr>
          <a:xfrm>
            <a:off x="9287219" y="5659513"/>
            <a:ext cx="2458466" cy="28490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6521986" y="3879120"/>
            <a:ext cx="2528916" cy="2055592"/>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8" name="Text Placeholder 3">
            <a:extLst>
              <a:ext uri="{FF2B5EF4-FFF2-40B4-BE49-F238E27FC236}">
                <a16:creationId xmlns:a16="http://schemas.microsoft.com/office/drawing/2014/main" id="{66A4B2AA-E0AE-18DD-BAA3-AF2A9CA6987A}"/>
              </a:ext>
            </a:extLst>
          </p:cNvPr>
          <p:cNvSpPr>
            <a:spLocks noGrp="1"/>
          </p:cNvSpPr>
          <p:nvPr>
            <p:ph type="body" sz="half" idx="19"/>
          </p:nvPr>
        </p:nvSpPr>
        <p:spPr>
          <a:xfrm>
            <a:off x="6512818" y="5659513"/>
            <a:ext cx="2538084" cy="275199"/>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6521986" y="1643073"/>
            <a:ext cx="5212813" cy="2055591"/>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6" name="Text Placeholder 3">
            <a:extLst>
              <a:ext uri="{FF2B5EF4-FFF2-40B4-BE49-F238E27FC236}">
                <a16:creationId xmlns:a16="http://schemas.microsoft.com/office/drawing/2014/main" id="{27D80C23-74F3-F853-02BF-83C743039F6E}"/>
              </a:ext>
            </a:extLst>
          </p:cNvPr>
          <p:cNvSpPr>
            <a:spLocks noGrp="1"/>
          </p:cNvSpPr>
          <p:nvPr>
            <p:ph type="body" sz="half" idx="2"/>
          </p:nvPr>
        </p:nvSpPr>
        <p:spPr>
          <a:xfrm>
            <a:off x="6512818" y="3395949"/>
            <a:ext cx="5221851" cy="302715"/>
          </a:xfrm>
          <a:solidFill>
            <a:schemeClr val="tx1"/>
          </a:solidFill>
        </p:spPr>
        <p:txBody>
          <a:bodyPr>
            <a:noAutofit/>
          </a:bodyPr>
          <a:lstStyle>
            <a:lvl1pPr marL="0" indent="0">
              <a:buNone/>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14" name="Rectangle 13">
            <a:extLst>
              <a:ext uri="{FF2B5EF4-FFF2-40B4-BE49-F238E27FC236}">
                <a16:creationId xmlns:a16="http://schemas.microsoft.com/office/drawing/2014/main" id="{A22F3750-2883-D3E5-1648-A2DA420F8B7B}"/>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446315" y="1643073"/>
            <a:ext cx="5745165" cy="4307571"/>
          </a:xfrm>
        </p:spPr>
        <p:txBody>
          <a:bodyPr>
            <a:normAutofit/>
          </a:bodyPr>
          <a:lstStyle>
            <a:lvl1pPr>
              <a:defRPr sz="2400"/>
            </a:lvl1pPr>
            <a:lvl2pPr>
              <a:defRPr sz="20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p:txBody>
      </p:sp>
      <p:sp>
        <p:nvSpPr>
          <p:cNvPr id="18" name="Footer Placeholder 17">
            <a:extLst>
              <a:ext uri="{FF2B5EF4-FFF2-40B4-BE49-F238E27FC236}">
                <a16:creationId xmlns:a16="http://schemas.microsoft.com/office/drawing/2014/main" id="{BE9F3313-6532-97CE-1E0D-3A21EA40A39C}"/>
              </a:ext>
            </a:extLst>
          </p:cNvPr>
          <p:cNvSpPr>
            <a:spLocks noGrp="1"/>
          </p:cNvSpPr>
          <p:nvPr>
            <p:ph type="ftr" sz="quarter" idx="21"/>
          </p:nvPr>
        </p:nvSpPr>
        <p:spPr/>
        <p:txBody>
          <a:bodyPr/>
          <a:lstStyle/>
          <a:p>
            <a:pPr algn="r"/>
            <a:r>
              <a:rPr lang="en-US"/>
              <a:t>3/31/23            </a:t>
            </a:r>
            <a:fld id="{2D8F9ACA-D6C0-E54C-B1B8-E9196C9CD104}" type="slidenum">
              <a:rPr lang="en-US" smtClean="0"/>
              <a:pPr algn="r"/>
              <a:t>‹#›</a:t>
            </a:fld>
            <a:endParaRPr lang="en-US" dirty="0"/>
          </a:p>
        </p:txBody>
      </p:sp>
      <p:pic>
        <p:nvPicPr>
          <p:cNvPr id="13" name="Picture 12">
            <a:extLst>
              <a:ext uri="{FF2B5EF4-FFF2-40B4-BE49-F238E27FC236}">
                <a16:creationId xmlns:a16="http://schemas.microsoft.com/office/drawing/2014/main" id="{C0C1C75F-4923-49F1-43B7-D3B14F4B0BF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7034418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 3 Blocks - Bla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CFF414-FA47-F7EC-7EFB-7073E26BB831}"/>
              </a:ext>
            </a:extLst>
          </p:cNvPr>
          <p:cNvSpPr/>
          <p:nvPr userDrawn="1"/>
        </p:nvSpPr>
        <p:spPr>
          <a:xfrm>
            <a:off x="7938475" y="1315894"/>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13C0F4F-1E76-E3A4-E5AA-8FA79C7C69FB}"/>
              </a:ext>
            </a:extLst>
          </p:cNvPr>
          <p:cNvSpPr/>
          <p:nvPr userDrawn="1"/>
        </p:nvSpPr>
        <p:spPr>
          <a:xfrm>
            <a:off x="4420956" y="1315895"/>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67105CB-DECE-0616-2A57-776784CFC1CB}"/>
              </a:ext>
            </a:extLst>
          </p:cNvPr>
          <p:cNvSpPr/>
          <p:nvPr userDrawn="1"/>
        </p:nvSpPr>
        <p:spPr>
          <a:xfrm>
            <a:off x="903437" y="1315896"/>
            <a:ext cx="3319531"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1813FE17-B697-FB87-4ED6-D832D798E901}"/>
              </a:ext>
            </a:extLst>
          </p:cNvPr>
          <p:cNvSpPr>
            <a:spLocks noGrp="1"/>
          </p:cNvSpPr>
          <p:nvPr>
            <p:ph type="body" sz="quarter" idx="10" hasCustomPrompt="1"/>
          </p:nvPr>
        </p:nvSpPr>
        <p:spPr>
          <a:xfrm>
            <a:off x="903506" y="1436468"/>
            <a:ext cx="3319462" cy="339561"/>
          </a:xfrm>
        </p:spPr>
        <p:txBody>
          <a:bodyPr>
            <a:noAutofit/>
          </a:bodyPr>
          <a:lstStyle>
            <a:lvl1pPr marL="0" indent="0" algn="ctr" fontAlgn="t">
              <a:spcBef>
                <a:spcPts val="0"/>
              </a:spcBef>
              <a:buFontTx/>
              <a:buNone/>
              <a:defRPr sz="2000" baseline="0">
                <a:solidFill>
                  <a:schemeClr val="accent1"/>
                </a:solidFill>
                <a:latin typeface="+mj-lt"/>
              </a:defRPr>
            </a:lvl1pPr>
          </a:lstStyle>
          <a:p>
            <a:pPr lvl="0"/>
            <a:r>
              <a:rPr lang="en-US" dirty="0"/>
              <a:t>Click to edit Subhead</a:t>
            </a:r>
          </a:p>
        </p:txBody>
      </p:sp>
      <p:sp>
        <p:nvSpPr>
          <p:cNvPr id="9" name="Text Placeholder 8">
            <a:extLst>
              <a:ext uri="{FF2B5EF4-FFF2-40B4-BE49-F238E27FC236}">
                <a16:creationId xmlns:a16="http://schemas.microsoft.com/office/drawing/2014/main" id="{8CE94D6C-2E61-91FC-DA54-8FB71DE93C01}"/>
              </a:ext>
            </a:extLst>
          </p:cNvPr>
          <p:cNvSpPr>
            <a:spLocks noGrp="1"/>
          </p:cNvSpPr>
          <p:nvPr>
            <p:ph type="body" sz="quarter" idx="11"/>
          </p:nvPr>
        </p:nvSpPr>
        <p:spPr>
          <a:xfrm>
            <a:off x="1101943" y="2043222"/>
            <a:ext cx="2950589" cy="1691333"/>
          </a:xfrm>
        </p:spPr>
        <p:txBody>
          <a:bodyPr>
            <a:noAutofit/>
          </a:bodyPr>
          <a:lstStyle>
            <a:lvl1pPr marL="0" indent="0" algn="l">
              <a:buFontTx/>
              <a:buNone/>
              <a:defRPr sz="2000">
                <a:solidFill>
                  <a:schemeClr val="bg1"/>
                </a:solidFill>
                <a:latin typeface="+mn-lt"/>
              </a:defRPr>
            </a:lvl1pPr>
          </a:lstStyle>
          <a:p>
            <a:pPr lvl="0"/>
            <a:endParaRPr lang="en-US" dirty="0"/>
          </a:p>
        </p:txBody>
      </p:sp>
      <p:sp>
        <p:nvSpPr>
          <p:cNvPr id="11" name="Picture Placeholder 10">
            <a:extLst>
              <a:ext uri="{FF2B5EF4-FFF2-40B4-BE49-F238E27FC236}">
                <a16:creationId xmlns:a16="http://schemas.microsoft.com/office/drawing/2014/main" id="{8B65CB9D-AA49-05C2-2100-C63D32C82B85}"/>
              </a:ext>
            </a:extLst>
          </p:cNvPr>
          <p:cNvSpPr>
            <a:spLocks noGrp="1"/>
          </p:cNvSpPr>
          <p:nvPr>
            <p:ph type="pic" sz="quarter" idx="12"/>
          </p:nvPr>
        </p:nvSpPr>
        <p:spPr>
          <a:xfrm>
            <a:off x="1101943" y="4045824"/>
            <a:ext cx="2951163" cy="1555750"/>
          </a:xfrm>
        </p:spPr>
        <p:txBody>
          <a:bodyPr/>
          <a:lstStyle>
            <a:lvl1pPr marL="0" indent="0">
              <a:buNone/>
              <a:defRPr/>
            </a:lvl1pPr>
          </a:lstStyle>
          <a:p>
            <a:endParaRPr lang="en-US" dirty="0"/>
          </a:p>
        </p:txBody>
      </p:sp>
      <p:sp>
        <p:nvSpPr>
          <p:cNvPr id="17" name="Text Placeholder 6">
            <a:extLst>
              <a:ext uri="{FF2B5EF4-FFF2-40B4-BE49-F238E27FC236}">
                <a16:creationId xmlns:a16="http://schemas.microsoft.com/office/drawing/2014/main" id="{43204028-135E-83A2-B94A-693154F531B4}"/>
              </a:ext>
            </a:extLst>
          </p:cNvPr>
          <p:cNvSpPr>
            <a:spLocks noGrp="1"/>
          </p:cNvSpPr>
          <p:nvPr>
            <p:ph type="body" sz="quarter" idx="13" hasCustomPrompt="1"/>
          </p:nvPr>
        </p:nvSpPr>
        <p:spPr>
          <a:xfrm>
            <a:off x="4421284" y="1436468"/>
            <a:ext cx="3319462" cy="339561"/>
          </a:xfrm>
        </p:spPr>
        <p:txBody>
          <a:bodyPr>
            <a:noAutofit/>
          </a:bodyPr>
          <a:lstStyle>
            <a:lvl1pPr marL="0" indent="0" algn="ctr" fontAlgn="t">
              <a:spcBef>
                <a:spcPts val="0"/>
              </a:spcBef>
              <a:buFontTx/>
              <a:buNone/>
              <a:defRPr sz="2000" baseline="0">
                <a:solidFill>
                  <a:schemeClr val="accent1"/>
                </a:solidFill>
                <a:latin typeface="+mj-lt"/>
              </a:defRPr>
            </a:lvl1pPr>
          </a:lstStyle>
          <a:p>
            <a:pPr lvl="0"/>
            <a:r>
              <a:rPr lang="en-US" dirty="0"/>
              <a:t>Click to edit Subhead</a:t>
            </a:r>
          </a:p>
        </p:txBody>
      </p:sp>
      <p:sp>
        <p:nvSpPr>
          <p:cNvPr id="18" name="Text Placeholder 8">
            <a:extLst>
              <a:ext uri="{FF2B5EF4-FFF2-40B4-BE49-F238E27FC236}">
                <a16:creationId xmlns:a16="http://schemas.microsoft.com/office/drawing/2014/main" id="{756D1137-A56F-85A2-FEB3-FEBA9D3C86F5}"/>
              </a:ext>
            </a:extLst>
          </p:cNvPr>
          <p:cNvSpPr>
            <a:spLocks noGrp="1"/>
          </p:cNvSpPr>
          <p:nvPr>
            <p:ph type="body" sz="quarter" idx="14"/>
          </p:nvPr>
        </p:nvSpPr>
        <p:spPr>
          <a:xfrm>
            <a:off x="4619721" y="2043222"/>
            <a:ext cx="2950589" cy="1691333"/>
          </a:xfrm>
        </p:spPr>
        <p:txBody>
          <a:bodyPr>
            <a:noAutofit/>
          </a:bodyPr>
          <a:lstStyle>
            <a:lvl1pPr marL="0" indent="0" algn="l">
              <a:buFontTx/>
              <a:buNone/>
              <a:defRPr sz="2000">
                <a:solidFill>
                  <a:schemeClr val="bg1"/>
                </a:solidFill>
                <a:latin typeface="+mn-lt"/>
              </a:defRPr>
            </a:lvl1pPr>
          </a:lstStyle>
          <a:p>
            <a:endParaRPr lang="en-US" dirty="0">
              <a:solidFill>
                <a:schemeClr val="bg1"/>
              </a:solidFill>
            </a:endParaRPr>
          </a:p>
        </p:txBody>
      </p:sp>
      <p:sp>
        <p:nvSpPr>
          <p:cNvPr id="19" name="Picture Placeholder 10">
            <a:extLst>
              <a:ext uri="{FF2B5EF4-FFF2-40B4-BE49-F238E27FC236}">
                <a16:creationId xmlns:a16="http://schemas.microsoft.com/office/drawing/2014/main" id="{D4E810FD-2D00-764A-B144-B235C21E32F6}"/>
              </a:ext>
            </a:extLst>
          </p:cNvPr>
          <p:cNvSpPr>
            <a:spLocks noGrp="1"/>
          </p:cNvSpPr>
          <p:nvPr>
            <p:ph type="pic" sz="quarter" idx="15"/>
          </p:nvPr>
        </p:nvSpPr>
        <p:spPr>
          <a:xfrm>
            <a:off x="4619721" y="4045824"/>
            <a:ext cx="2951163" cy="1555750"/>
          </a:xfrm>
        </p:spPr>
        <p:txBody>
          <a:bodyPr/>
          <a:lstStyle>
            <a:lvl1pPr marL="0" indent="0">
              <a:buNone/>
              <a:defRPr/>
            </a:lvl1pPr>
          </a:lstStyle>
          <a:p>
            <a:endParaRPr lang="en-US" dirty="0"/>
          </a:p>
        </p:txBody>
      </p:sp>
      <p:sp>
        <p:nvSpPr>
          <p:cNvPr id="21" name="Text Placeholder 6">
            <a:extLst>
              <a:ext uri="{FF2B5EF4-FFF2-40B4-BE49-F238E27FC236}">
                <a16:creationId xmlns:a16="http://schemas.microsoft.com/office/drawing/2014/main" id="{0A71EF50-386A-A3B9-93FB-6EF179A4EE47}"/>
              </a:ext>
            </a:extLst>
          </p:cNvPr>
          <p:cNvSpPr>
            <a:spLocks noGrp="1"/>
          </p:cNvSpPr>
          <p:nvPr>
            <p:ph type="body" sz="quarter" idx="16" hasCustomPrompt="1"/>
          </p:nvPr>
        </p:nvSpPr>
        <p:spPr>
          <a:xfrm>
            <a:off x="7938803" y="1433918"/>
            <a:ext cx="3319462" cy="339561"/>
          </a:xfrm>
        </p:spPr>
        <p:txBody>
          <a:bodyPr>
            <a:noAutofit/>
          </a:bodyPr>
          <a:lstStyle>
            <a:lvl1pPr marL="0" indent="0" algn="ctr" fontAlgn="t">
              <a:spcBef>
                <a:spcPts val="0"/>
              </a:spcBef>
              <a:buFontTx/>
              <a:buNone/>
              <a:defRPr sz="2000" b="1" baseline="0">
                <a:solidFill>
                  <a:schemeClr val="accent1"/>
                </a:solidFill>
                <a:latin typeface="+mj-lt"/>
              </a:defRPr>
            </a:lvl1pPr>
          </a:lstStyle>
          <a:p>
            <a:pPr lvl="0"/>
            <a:r>
              <a:rPr lang="en-US" dirty="0"/>
              <a:t>Click to edit Subhead</a:t>
            </a:r>
          </a:p>
        </p:txBody>
      </p:sp>
      <p:sp>
        <p:nvSpPr>
          <p:cNvPr id="22" name="Text Placeholder 8">
            <a:extLst>
              <a:ext uri="{FF2B5EF4-FFF2-40B4-BE49-F238E27FC236}">
                <a16:creationId xmlns:a16="http://schemas.microsoft.com/office/drawing/2014/main" id="{326B9638-0AB1-0F11-EA67-211E59867313}"/>
              </a:ext>
            </a:extLst>
          </p:cNvPr>
          <p:cNvSpPr>
            <a:spLocks noGrp="1"/>
          </p:cNvSpPr>
          <p:nvPr>
            <p:ph type="body" sz="quarter" idx="17"/>
          </p:nvPr>
        </p:nvSpPr>
        <p:spPr>
          <a:xfrm>
            <a:off x="8137240" y="2040672"/>
            <a:ext cx="2950589" cy="1691333"/>
          </a:xfrm>
        </p:spPr>
        <p:txBody>
          <a:bodyPr>
            <a:noAutofit/>
          </a:bodyPr>
          <a:lstStyle>
            <a:lvl1pPr marL="0" indent="0" algn="l">
              <a:buFontTx/>
              <a:buNone/>
              <a:defRPr sz="2000" b="1">
                <a:solidFill>
                  <a:schemeClr val="bg1"/>
                </a:solidFill>
                <a:latin typeface="+mn-lt"/>
              </a:defRPr>
            </a:lvl1pPr>
          </a:lstStyle>
          <a:p>
            <a:pPr lvl="0"/>
            <a:endParaRPr lang="en-US" dirty="0"/>
          </a:p>
        </p:txBody>
      </p:sp>
      <p:sp>
        <p:nvSpPr>
          <p:cNvPr id="23" name="Picture Placeholder 10">
            <a:extLst>
              <a:ext uri="{FF2B5EF4-FFF2-40B4-BE49-F238E27FC236}">
                <a16:creationId xmlns:a16="http://schemas.microsoft.com/office/drawing/2014/main" id="{6AE17ED9-FDD9-34C3-1F7D-9A8EA4C4B40E}"/>
              </a:ext>
            </a:extLst>
          </p:cNvPr>
          <p:cNvSpPr>
            <a:spLocks noGrp="1"/>
          </p:cNvSpPr>
          <p:nvPr>
            <p:ph type="pic" sz="quarter" idx="18"/>
          </p:nvPr>
        </p:nvSpPr>
        <p:spPr>
          <a:xfrm>
            <a:off x="8137240" y="4043274"/>
            <a:ext cx="2951163" cy="1555750"/>
          </a:xfrm>
        </p:spPr>
        <p:txBody>
          <a:bodyPr/>
          <a:lstStyle>
            <a:lvl1pPr marL="0" indent="0">
              <a:buNone/>
              <a:defRPr b="1"/>
            </a:lvl1pPr>
          </a:lstStyle>
          <a:p>
            <a:endParaRPr lang="en-US" dirty="0"/>
          </a:p>
        </p:txBody>
      </p:sp>
      <p:sp>
        <p:nvSpPr>
          <p:cNvPr id="16" name="Title 15">
            <a:extLst>
              <a:ext uri="{FF2B5EF4-FFF2-40B4-BE49-F238E27FC236}">
                <a16:creationId xmlns:a16="http://schemas.microsoft.com/office/drawing/2014/main" id="{77D3ED32-45F9-B948-371F-67E8465B2438}"/>
              </a:ext>
            </a:extLst>
          </p:cNvPr>
          <p:cNvSpPr>
            <a:spLocks noGrp="1"/>
          </p:cNvSpPr>
          <p:nvPr>
            <p:ph type="title"/>
          </p:nvPr>
        </p:nvSpPr>
        <p:spPr/>
        <p:txBody>
          <a:bodyPr/>
          <a:lstStyle/>
          <a:p>
            <a:r>
              <a:rPr lang="en-US"/>
              <a:t>Click to edit Master title style</a:t>
            </a:r>
          </a:p>
        </p:txBody>
      </p:sp>
      <p:sp>
        <p:nvSpPr>
          <p:cNvPr id="6" name="Footer Placeholder 5">
            <a:extLst>
              <a:ext uri="{FF2B5EF4-FFF2-40B4-BE49-F238E27FC236}">
                <a16:creationId xmlns:a16="http://schemas.microsoft.com/office/drawing/2014/main" id="{BA0F278F-8AAE-FA0B-4B47-AB0FFECE69F2}"/>
              </a:ext>
            </a:extLst>
          </p:cNvPr>
          <p:cNvSpPr>
            <a:spLocks noGrp="1"/>
          </p:cNvSpPr>
          <p:nvPr>
            <p:ph type="ftr" sz="quarter" idx="19"/>
          </p:nvPr>
        </p:nvSpPr>
        <p:spPr/>
        <p:txBody>
          <a:bodyPr/>
          <a:lstStyle/>
          <a:p>
            <a:pPr algn="r"/>
            <a:r>
              <a:rPr lang="en-US"/>
              <a:t>3/31/23            </a:t>
            </a:r>
            <a:fld id="{2D8F9ACA-D6C0-E54C-B1B8-E9196C9CD104}" type="slidenum">
              <a:rPr lang="en-US" smtClean="0"/>
              <a:pPr algn="r"/>
              <a:t>‹#›</a:t>
            </a:fld>
            <a:endParaRPr lang="en-US" dirty="0"/>
          </a:p>
        </p:txBody>
      </p:sp>
      <p:pic>
        <p:nvPicPr>
          <p:cNvPr id="8" name="Picture 7">
            <a:extLst>
              <a:ext uri="{FF2B5EF4-FFF2-40B4-BE49-F238E27FC236}">
                <a16:creationId xmlns:a16="http://schemas.microsoft.com/office/drawing/2014/main" id="{DF55AB1E-EB7E-F151-676F-D886A162265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2216712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or Highlight - 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A9BCB4C7-B205-E5DA-7BCA-5BE1396FDBD7}"/>
              </a:ext>
            </a:extLst>
          </p:cNvPr>
          <p:cNvSpPr>
            <a:spLocks noGrp="1"/>
          </p:cNvSpPr>
          <p:nvPr>
            <p:ph type="ftr" sz="quarter" idx="10"/>
          </p:nvPr>
        </p:nvSpPr>
        <p:spPr/>
        <p:txBody>
          <a:bodyPr/>
          <a:lstStyle/>
          <a:p>
            <a:pPr algn="r"/>
            <a:r>
              <a:rPr lang="en-US" dirty="0"/>
              <a:t>3/31/23            ‹#›</a:t>
            </a:r>
          </a:p>
        </p:txBody>
      </p:sp>
      <p:pic>
        <p:nvPicPr>
          <p:cNvPr id="5" name="Picture 4">
            <a:extLst>
              <a:ext uri="{FF2B5EF4-FFF2-40B4-BE49-F238E27FC236}">
                <a16:creationId xmlns:a16="http://schemas.microsoft.com/office/drawing/2014/main" id="{7408C542-439D-1249-9A9A-BF3752B6644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53111" y="6147730"/>
            <a:ext cx="1605643" cy="525954"/>
          </a:xfrm>
          <a:prstGeom prst="rect">
            <a:avLst/>
          </a:prstGeom>
        </p:spPr>
      </p:pic>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2756766" y="2867628"/>
            <a:ext cx="6678467" cy="1297972"/>
          </a:xfrm>
        </p:spPr>
        <p:txBody>
          <a:bodyPr lIns="0" tIns="0" rIns="0" bIns="0" anchor="ctr">
            <a:noAutofit/>
          </a:bodyPr>
          <a:lstStyle>
            <a:lvl1pPr marL="0" marR="0" indent="0" algn="ctr" defTabSz="457200" rtl="0" eaLnBrk="1" fontAlgn="auto" latinLnBrk="0" hangingPunct="1">
              <a:lnSpc>
                <a:spcPct val="150000"/>
              </a:lnSpc>
              <a:spcBef>
                <a:spcPts val="0"/>
              </a:spcBef>
              <a:spcAft>
                <a:spcPts val="0"/>
              </a:spcAft>
              <a:buClrTx/>
              <a:buSzTx/>
              <a:buFontTx/>
              <a:buNone/>
              <a:tabLst/>
              <a:defRPr sz="2800" b="1" i="0" normalizeH="0" baseline="0">
                <a:solidFill>
                  <a:schemeClr val="bg1"/>
                </a:solidFill>
                <a:latin typeface="Franklin Gothic Medium" panose="020B0603020102020204" pitchFamily="34" charset="0"/>
              </a:defRPr>
            </a:lvl1pPr>
          </a:lstStyle>
          <a:p>
            <a:pPr lvl="0"/>
            <a:endParaRPr lang="en-US" dirty="0"/>
          </a:p>
        </p:txBody>
      </p:sp>
    </p:spTree>
    <p:extLst>
      <p:ext uri="{BB962C8B-B14F-4D97-AF65-F5344CB8AC3E}">
        <p14:creationId xmlns:p14="http://schemas.microsoft.com/office/powerpoint/2010/main" val="577175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act or Highlight - Blac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Footer Placeholder 2">
            <a:extLst>
              <a:ext uri="{FF2B5EF4-FFF2-40B4-BE49-F238E27FC236}">
                <a16:creationId xmlns:a16="http://schemas.microsoft.com/office/drawing/2014/main" id="{A9BCB4C7-B205-E5DA-7BCA-5BE1396FDBD7}"/>
              </a:ext>
            </a:extLst>
          </p:cNvPr>
          <p:cNvSpPr>
            <a:spLocks noGrp="1"/>
          </p:cNvSpPr>
          <p:nvPr>
            <p:ph type="ftr" sz="quarter" idx="10"/>
          </p:nvPr>
        </p:nvSpPr>
        <p:spPr/>
        <p:txBody>
          <a:bodyPr/>
          <a:lstStyle/>
          <a:p>
            <a:pPr algn="r"/>
            <a:r>
              <a:rPr lang="en-US" dirty="0"/>
              <a:t>3/31/23            ‹#›</a:t>
            </a:r>
          </a:p>
        </p:txBody>
      </p:sp>
      <p:pic>
        <p:nvPicPr>
          <p:cNvPr id="5" name="Picture 4">
            <a:extLst>
              <a:ext uri="{FF2B5EF4-FFF2-40B4-BE49-F238E27FC236}">
                <a16:creationId xmlns:a16="http://schemas.microsoft.com/office/drawing/2014/main" id="{7408C542-439D-1249-9A9A-BF3752B6644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53111" y="6147730"/>
            <a:ext cx="1605643" cy="525954"/>
          </a:xfrm>
          <a:prstGeom prst="rect">
            <a:avLst/>
          </a:prstGeom>
        </p:spPr>
      </p:pic>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353111" y="1377495"/>
            <a:ext cx="11381687" cy="1297972"/>
          </a:xfrm>
        </p:spPr>
        <p:txBody>
          <a:bodyPr lIns="0" tIns="0" rIns="0" bIns="0" anchor="t">
            <a:noAutofit/>
          </a:bodyPr>
          <a:lstStyle>
            <a:lvl1pPr marL="0" marR="0" indent="0" algn="ctr" defTabSz="457200" rtl="0" eaLnBrk="1" fontAlgn="auto" latinLnBrk="0" hangingPunct="1">
              <a:lnSpc>
                <a:spcPct val="150000"/>
              </a:lnSpc>
              <a:spcBef>
                <a:spcPts val="0"/>
              </a:spcBef>
              <a:spcAft>
                <a:spcPts val="0"/>
              </a:spcAft>
              <a:buClrTx/>
              <a:buSzTx/>
              <a:buFontTx/>
              <a:buNone/>
              <a:tabLst/>
              <a:defRPr sz="5500" b="1" i="0" normalizeH="0" baseline="0">
                <a:solidFill>
                  <a:schemeClr val="bg1"/>
                </a:solidFill>
                <a:latin typeface="+mj-lt"/>
              </a:defRPr>
            </a:lvl1pPr>
          </a:lstStyle>
          <a:p>
            <a:pPr lvl="0"/>
            <a:endParaRPr lang="en-US" dirty="0"/>
          </a:p>
        </p:txBody>
      </p:sp>
      <p:sp>
        <p:nvSpPr>
          <p:cNvPr id="2" name="Body Text">
            <a:extLst>
              <a:ext uri="{FF2B5EF4-FFF2-40B4-BE49-F238E27FC236}">
                <a16:creationId xmlns:a16="http://schemas.microsoft.com/office/drawing/2014/main" id="{B228BF69-6983-E31F-56C3-559A539EC8B1}"/>
              </a:ext>
            </a:extLst>
          </p:cNvPr>
          <p:cNvSpPr>
            <a:spLocks noGrp="1"/>
          </p:cNvSpPr>
          <p:nvPr>
            <p:ph type="body" sz="quarter" idx="15"/>
          </p:nvPr>
        </p:nvSpPr>
        <p:spPr>
          <a:xfrm>
            <a:off x="2756766" y="3403976"/>
            <a:ext cx="6678467" cy="1750954"/>
          </a:xfrm>
        </p:spPr>
        <p:txBody>
          <a:bodyPr lIns="0" tIns="0" rIns="0" bIns="0" anchor="t">
            <a:noAutofit/>
          </a:bodyPr>
          <a:lstStyle>
            <a:lvl1pPr marL="0" marR="0" indent="0" algn="ctr" defTabSz="457200" rtl="0" eaLnBrk="1" fontAlgn="auto" latinLnBrk="0" hangingPunct="1">
              <a:lnSpc>
                <a:spcPct val="100000"/>
              </a:lnSpc>
              <a:spcBef>
                <a:spcPts val="0"/>
              </a:spcBef>
              <a:spcAft>
                <a:spcPts val="0"/>
              </a:spcAft>
              <a:buClrTx/>
              <a:buSzTx/>
              <a:buFontTx/>
              <a:buNone/>
              <a:tabLst/>
              <a:defRPr sz="3600" b="0" i="0" normalizeH="0" baseline="0">
                <a:solidFill>
                  <a:schemeClr val="accent4"/>
                </a:solidFill>
                <a:latin typeface="Franklin Gothic Medium" panose="020B0603020102020204" pitchFamily="34" charset="0"/>
              </a:defRPr>
            </a:lvl1pPr>
          </a:lstStyle>
          <a:p>
            <a:pPr lvl="0"/>
            <a:endParaRPr lang="en-US" dirty="0"/>
          </a:p>
        </p:txBody>
      </p:sp>
    </p:spTree>
    <p:extLst>
      <p:ext uri="{BB962C8B-B14F-4D97-AF65-F5344CB8AC3E}">
        <p14:creationId xmlns:p14="http://schemas.microsoft.com/office/powerpoint/2010/main" val="2756431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act or Highlight - Go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47B0D4DE-7A73-FA67-0A3C-E2C41E9CCF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89" y="6197552"/>
            <a:ext cx="1450336" cy="426310"/>
          </a:xfrm>
          <a:prstGeom prst="rect">
            <a:avLst/>
          </a:prstGeom>
        </p:spPr>
      </p:pic>
      <p:pic>
        <p:nvPicPr>
          <p:cNvPr id="8" name="Picture 7" descr="Shape&#10;&#10;Description automatically generated">
            <a:extLst>
              <a:ext uri="{FF2B5EF4-FFF2-40B4-BE49-F238E27FC236}">
                <a16:creationId xmlns:a16="http://schemas.microsoft.com/office/drawing/2014/main" id="{E77FBC24-8836-7A2C-9B61-907D4A8CD54B}"/>
              </a:ext>
            </a:extLst>
          </p:cNvPr>
          <p:cNvPicPr>
            <a:picLocks noChangeAspect="1"/>
          </p:cNvPicPr>
          <p:nvPr userDrawn="1"/>
        </p:nvPicPr>
        <p:blipFill>
          <a:blip r:embed="rId3"/>
          <a:stretch>
            <a:fillRect/>
          </a:stretch>
        </p:blipFill>
        <p:spPr>
          <a:xfrm>
            <a:off x="1122809" y="1449324"/>
            <a:ext cx="9946381" cy="3959352"/>
          </a:xfrm>
          <a:prstGeom prst="rect">
            <a:avLst/>
          </a:prstGeom>
        </p:spPr>
      </p:pic>
      <p:sp>
        <p:nvSpPr>
          <p:cNvPr id="3" name="Footer Placeholder 2">
            <a:extLst>
              <a:ext uri="{FF2B5EF4-FFF2-40B4-BE49-F238E27FC236}">
                <a16:creationId xmlns:a16="http://schemas.microsoft.com/office/drawing/2014/main" id="{A9BCB4C7-B205-E5DA-7BCA-5BE1396FDBD7}"/>
              </a:ext>
            </a:extLst>
          </p:cNvPr>
          <p:cNvSpPr>
            <a:spLocks noGrp="1"/>
          </p:cNvSpPr>
          <p:nvPr>
            <p:ph type="ftr" sz="quarter" idx="10"/>
          </p:nvPr>
        </p:nvSpPr>
        <p:spPr/>
        <p:txBody>
          <a:bodyPr/>
          <a:lstStyle/>
          <a:p>
            <a:pPr algn="r"/>
            <a:r>
              <a:rPr lang="en-US" dirty="0"/>
              <a:t>3/31/23            ‹#›</a:t>
            </a:r>
          </a:p>
        </p:txBody>
      </p:sp>
      <p:sp>
        <p:nvSpPr>
          <p:cNvPr id="10" name="Body Text">
            <a:extLst>
              <a:ext uri="{FF2B5EF4-FFF2-40B4-BE49-F238E27FC236}">
                <a16:creationId xmlns:a16="http://schemas.microsoft.com/office/drawing/2014/main" id="{69F59712-FC50-6886-EBA1-E134479062E2}"/>
              </a:ext>
            </a:extLst>
          </p:cNvPr>
          <p:cNvSpPr>
            <a:spLocks noGrp="1"/>
          </p:cNvSpPr>
          <p:nvPr>
            <p:ph type="body" sz="quarter" idx="14"/>
          </p:nvPr>
        </p:nvSpPr>
        <p:spPr>
          <a:xfrm>
            <a:off x="3288433" y="1449324"/>
            <a:ext cx="5669300" cy="3959352"/>
          </a:xfrm>
        </p:spPr>
        <p:txBody>
          <a:bodyPr lIns="0" tIns="0" rIns="0" bIns="0" anchor="ctr">
            <a:noAutofit/>
          </a:bodyPr>
          <a:lstStyle>
            <a:lvl1pPr marL="0" marR="0" indent="0" algn="ctr" defTabSz="457200" rtl="0" eaLnBrk="1" fontAlgn="auto" latinLnBrk="0" hangingPunct="1">
              <a:lnSpc>
                <a:spcPct val="150000"/>
              </a:lnSpc>
              <a:spcBef>
                <a:spcPts val="0"/>
              </a:spcBef>
              <a:spcAft>
                <a:spcPts val="0"/>
              </a:spcAft>
              <a:buClrTx/>
              <a:buSzTx/>
              <a:buFontTx/>
              <a:buNone/>
              <a:tabLst/>
              <a:defRPr sz="2800" b="1" i="0" normalizeH="0" baseline="0">
                <a:solidFill>
                  <a:schemeClr val="tx1"/>
                </a:solidFill>
                <a:latin typeface="Franklin Gothic Medium" panose="020B0603020102020204" pitchFamily="34" charset="0"/>
              </a:defRPr>
            </a:lvl1pPr>
          </a:lstStyle>
          <a:p>
            <a:pPr lvl="0"/>
            <a:endParaRPr lang="en-US" dirty="0"/>
          </a:p>
        </p:txBody>
      </p:sp>
    </p:spTree>
    <p:extLst>
      <p:ext uri="{BB962C8B-B14F-4D97-AF65-F5344CB8AC3E}">
        <p14:creationId xmlns:p14="http://schemas.microsoft.com/office/powerpoint/2010/main" val="4004549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805070" y="2466280"/>
            <a:ext cx="7981645" cy="719757"/>
          </a:xfrm>
        </p:spPr>
        <p:txBody>
          <a:bodyPr>
            <a:noAutofit/>
          </a:bodyPr>
          <a:lstStyle>
            <a:lvl1pPr>
              <a:defRPr sz="9600" cap="none">
                <a:solidFill>
                  <a:schemeClr val="accent1"/>
                </a:solidFill>
              </a:defRPr>
            </a:lvl1pPr>
          </a:lstStyle>
          <a:p>
            <a:r>
              <a:rPr lang="en-US" dirty="0"/>
              <a:t>THANK YOU</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924339" y="3434010"/>
            <a:ext cx="7874567" cy="449263"/>
          </a:xfrm>
        </p:spPr>
        <p:txBody>
          <a:bodyPr>
            <a:normAutofit/>
          </a:bodyPr>
          <a:lstStyle>
            <a:lvl1pPr marL="0" indent="0">
              <a:buFontTx/>
              <a:buNone/>
              <a:defRPr sz="2400">
                <a:solidFill>
                  <a:schemeClr val="bg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add contact info</a:t>
            </a:r>
          </a:p>
        </p:txBody>
      </p:sp>
      <p:pic>
        <p:nvPicPr>
          <p:cNvPr id="3" name="Picture 2">
            <a:extLst>
              <a:ext uri="{FF2B5EF4-FFF2-40B4-BE49-F238E27FC236}">
                <a16:creationId xmlns:a16="http://schemas.microsoft.com/office/drawing/2014/main" id="{14F5C19F-290B-0899-53D6-1F63E3559DD0}"/>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23257" y="5628192"/>
            <a:ext cx="2197285" cy="719756"/>
          </a:xfrm>
          <a:prstGeom prst="rect">
            <a:avLst/>
          </a:prstGeom>
        </p:spPr>
      </p:pic>
    </p:spTree>
    <p:extLst>
      <p:ext uri="{BB962C8B-B14F-4D97-AF65-F5344CB8AC3E}">
        <p14:creationId xmlns:p14="http://schemas.microsoft.com/office/powerpoint/2010/main" val="70365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34176D92-8FAB-782E-E607-5D0C5CC9C2A2}"/>
              </a:ext>
            </a:extLst>
          </p:cNvPr>
          <p:cNvSpPr>
            <a:spLocks noGrp="1"/>
          </p:cNvSpPr>
          <p:nvPr>
            <p:ph type="pic" idx="1"/>
          </p:nvPr>
        </p:nvSpPr>
        <p:spPr>
          <a:xfrm>
            <a:off x="0" y="0"/>
            <a:ext cx="12192000" cy="6858000"/>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2" name="Title 1">
            <a:extLst>
              <a:ext uri="{FF2B5EF4-FFF2-40B4-BE49-F238E27FC236}">
                <a16:creationId xmlns:a16="http://schemas.microsoft.com/office/drawing/2014/main" id="{85FDAFB6-8BB6-ADBB-6574-5B0C25E7BDDF}"/>
              </a:ext>
            </a:extLst>
          </p:cNvPr>
          <p:cNvSpPr>
            <a:spLocks noGrp="1"/>
          </p:cNvSpPr>
          <p:nvPr>
            <p:ph type="title"/>
          </p:nvPr>
        </p:nvSpPr>
        <p:spPr>
          <a:xfrm>
            <a:off x="478972" y="4671392"/>
            <a:ext cx="11266714" cy="1090892"/>
          </a:xfrm>
        </p:spPr>
        <p:txBody>
          <a:bodyPr>
            <a:normAutofit/>
          </a:bodyPr>
          <a:lstStyle>
            <a:lvl1pPr algn="ctr">
              <a:defRPr sz="6000"/>
            </a:lvl1pPr>
          </a:lstStyle>
          <a:p>
            <a:r>
              <a:rPr lang="en-US" dirty="0"/>
              <a:t>Click to edit Master title style</a:t>
            </a:r>
          </a:p>
        </p:txBody>
      </p:sp>
      <p:sp>
        <p:nvSpPr>
          <p:cNvPr id="6" name="Text Placeholder 8">
            <a:extLst>
              <a:ext uri="{FF2B5EF4-FFF2-40B4-BE49-F238E27FC236}">
                <a16:creationId xmlns:a16="http://schemas.microsoft.com/office/drawing/2014/main" id="{5FF931D0-D7E7-D9E1-3CCC-83299A09228A}"/>
              </a:ext>
            </a:extLst>
          </p:cNvPr>
          <p:cNvSpPr>
            <a:spLocks noGrp="1"/>
          </p:cNvSpPr>
          <p:nvPr>
            <p:ph type="body" sz="quarter" idx="10" hasCustomPrompt="1"/>
          </p:nvPr>
        </p:nvSpPr>
        <p:spPr>
          <a:xfrm>
            <a:off x="478972" y="5762284"/>
            <a:ext cx="11266714" cy="449263"/>
          </a:xfrm>
        </p:spPr>
        <p:txBody>
          <a:bodyPr>
            <a:noAutofit/>
          </a:bodyPr>
          <a:lstStyle>
            <a:lvl1pPr marL="0" indent="0" algn="ctr">
              <a:buFontTx/>
              <a:buNone/>
              <a:defRPr sz="2800" b="1">
                <a:solidFill>
                  <a:schemeClr val="tx1"/>
                </a:solidFill>
                <a:latin typeface="+mn-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Subtitle style</a:t>
            </a:r>
          </a:p>
        </p:txBody>
      </p:sp>
    </p:spTree>
    <p:extLst>
      <p:ext uri="{BB962C8B-B14F-4D97-AF65-F5344CB8AC3E}">
        <p14:creationId xmlns:p14="http://schemas.microsoft.com/office/powerpoint/2010/main" val="3586611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12192000" cy="6892463"/>
          </a:xfrm>
          <a:ln>
            <a:noFill/>
          </a:ln>
        </p:spPr>
        <p:txBody>
          <a:bodyPr/>
          <a:lstStyle>
            <a:lvl1pPr marL="0" indent="0">
              <a:buNone/>
              <a:defRPr/>
            </a:lvl1pPr>
          </a:lstStyle>
          <a:p>
            <a:endParaRPr lang="en-US" dirty="0"/>
          </a:p>
        </p:txBody>
      </p:sp>
      <p:sp>
        <p:nvSpPr>
          <p:cNvPr id="2" name="Footer Placeholder 1">
            <a:extLst>
              <a:ext uri="{FF2B5EF4-FFF2-40B4-BE49-F238E27FC236}">
                <a16:creationId xmlns:a16="http://schemas.microsoft.com/office/drawing/2014/main" id="{DCA0E95C-D44C-0BD3-29E1-C39EBAC823AE}"/>
              </a:ext>
            </a:extLst>
          </p:cNvPr>
          <p:cNvSpPr>
            <a:spLocks noGrp="1"/>
          </p:cNvSpPr>
          <p:nvPr>
            <p:ph type="ftr" sz="quarter" idx="12"/>
          </p:nvPr>
        </p:nvSpPr>
        <p:spPr/>
        <p:txBody>
          <a:bodyPr/>
          <a:lstStyle/>
          <a:p>
            <a:pPr algn="r"/>
            <a:r>
              <a:rPr lang="en-US"/>
              <a:t>3/31/23            ‹#›</a:t>
            </a:r>
            <a:endParaRPr lang="en-US" dirty="0"/>
          </a:p>
        </p:txBody>
      </p:sp>
    </p:spTree>
    <p:extLst>
      <p:ext uri="{BB962C8B-B14F-4D97-AF65-F5344CB8AC3E}">
        <p14:creationId xmlns:p14="http://schemas.microsoft.com/office/powerpoint/2010/main" val="260421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with Caption Overlay">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12192000" cy="6892463"/>
          </a:xfrm>
          <a:ln>
            <a:noFill/>
          </a:ln>
        </p:spPr>
        <p:txBody>
          <a:bodyPr/>
          <a:lstStyle>
            <a:lvl1pPr marL="0" indent="0">
              <a:buNone/>
              <a:defRPr/>
            </a:lvl1pPr>
          </a:lstStyle>
          <a:p>
            <a:endParaRPr lang="en-US" dirty="0"/>
          </a:p>
        </p:txBody>
      </p:sp>
      <p:sp>
        <p:nvSpPr>
          <p:cNvPr id="2" name="Footer Placeholder 1">
            <a:extLst>
              <a:ext uri="{FF2B5EF4-FFF2-40B4-BE49-F238E27FC236}">
                <a16:creationId xmlns:a16="http://schemas.microsoft.com/office/drawing/2014/main" id="{DCA0E95C-D44C-0BD3-29E1-C39EBAC823AE}"/>
              </a:ext>
            </a:extLst>
          </p:cNvPr>
          <p:cNvSpPr>
            <a:spLocks noGrp="1"/>
          </p:cNvSpPr>
          <p:nvPr>
            <p:ph type="ftr" sz="quarter" idx="12"/>
          </p:nvPr>
        </p:nvSpPr>
        <p:spPr/>
        <p:txBody>
          <a:bodyPr/>
          <a:lstStyle/>
          <a:p>
            <a:pPr algn="r"/>
            <a:r>
              <a:rPr lang="en-US"/>
              <a:t>3/31/23            ‹#›</a:t>
            </a:r>
            <a:endParaRPr lang="en-US" dirty="0"/>
          </a:p>
        </p:txBody>
      </p:sp>
      <p:sp>
        <p:nvSpPr>
          <p:cNvPr id="3" name="Text Placeholder 8">
            <a:extLst>
              <a:ext uri="{FF2B5EF4-FFF2-40B4-BE49-F238E27FC236}">
                <a16:creationId xmlns:a16="http://schemas.microsoft.com/office/drawing/2014/main" id="{08727235-752B-DF5A-61C4-50B4BC7A8148}"/>
              </a:ext>
            </a:extLst>
          </p:cNvPr>
          <p:cNvSpPr>
            <a:spLocks noGrp="1"/>
          </p:cNvSpPr>
          <p:nvPr>
            <p:ph type="body" sz="quarter" idx="10" hasCustomPrompt="1"/>
          </p:nvPr>
        </p:nvSpPr>
        <p:spPr>
          <a:xfrm>
            <a:off x="8434741" y="380862"/>
            <a:ext cx="3026979" cy="896145"/>
          </a:xfrm>
        </p:spPr>
        <p:txBody>
          <a:bodyPr>
            <a:noAutofit/>
          </a:bodyPr>
          <a:lstStyle>
            <a:lvl1pPr marL="0" indent="0" algn="l">
              <a:buFontTx/>
              <a:buNone/>
              <a:defRPr sz="2400" b="1">
                <a:solidFill>
                  <a:schemeClr val="tx1"/>
                </a:solidFill>
                <a:latin typeface="+mj-l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Subtitle style</a:t>
            </a:r>
          </a:p>
        </p:txBody>
      </p:sp>
    </p:spTree>
    <p:extLst>
      <p:ext uri="{BB962C8B-B14F-4D97-AF65-F5344CB8AC3E}">
        <p14:creationId xmlns:p14="http://schemas.microsoft.com/office/powerpoint/2010/main" val="371990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Cop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57199" y="1543324"/>
            <a:ext cx="11266713" cy="4454706"/>
          </a:xfrm>
        </p:spPr>
        <p:txBody>
          <a:bodyPr numCol="1">
            <a:noAutofit/>
          </a:bodyPr>
          <a:lstStyle>
            <a:lvl1pPr marL="0" indent="0" algn="l" fontAlgn="t">
              <a:buFontTx/>
              <a:buNone/>
              <a:defRPr sz="24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531718D0-66F2-E88D-01BB-CD3AF9F1A376}"/>
              </a:ext>
            </a:extLst>
          </p:cNvPr>
          <p:cNvSpPr>
            <a:spLocks noGrp="1"/>
          </p:cNvSpPr>
          <p:nvPr>
            <p:ph type="ftr" sz="quarter" idx="12"/>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D83655D8-3ACF-17DE-AEB5-76D0D59632E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362843251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Copy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457199" y="1543324"/>
            <a:ext cx="11266713" cy="4454706"/>
          </a:xfrm>
        </p:spPr>
        <p:txBody>
          <a:bodyPr numCol="2">
            <a:noAutofit/>
          </a:bodyPr>
          <a:lstStyle>
            <a:lvl1pPr marL="0" indent="0" algn="l" fontAlgn="t">
              <a:buFontTx/>
              <a:buNone/>
              <a:defRPr sz="2400" baseline="0">
                <a:latin typeface="Franklin Gothic Book" panose="020B0503020102020204" pitchFamily="34" charset="0"/>
              </a:defRPr>
            </a:lvl1pPr>
            <a:lvl2pPr marL="457200" indent="0" algn="l">
              <a:buFontTx/>
              <a:buNone/>
              <a:defRPr sz="1800"/>
            </a:lvl2pPr>
            <a:lvl3pPr marL="914400" indent="0" algn="l">
              <a:buFontTx/>
              <a:buNone/>
              <a:defRPr sz="1800"/>
            </a:lvl3pPr>
            <a:lvl4pPr marL="1371600" indent="0" algn="l">
              <a:buFontTx/>
              <a:buNone/>
              <a:defRPr sz="1800"/>
            </a:lvl4pPr>
            <a:lvl5pPr marL="1828800" indent="0" algn="l">
              <a:buFontTx/>
              <a:buNone/>
              <a:defRPr sz="180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531718D0-66F2-E88D-01BB-CD3AF9F1A376}"/>
              </a:ext>
            </a:extLst>
          </p:cNvPr>
          <p:cNvSpPr>
            <a:spLocks noGrp="1"/>
          </p:cNvSpPr>
          <p:nvPr>
            <p:ph type="ftr" sz="quarter" idx="12"/>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D83655D8-3ACF-17DE-AEB5-76D0D59632E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403692420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C8ED59-A3A0-6153-9307-7BA809E09292}"/>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Content Placeholder 2">
            <a:extLst>
              <a:ext uri="{FF2B5EF4-FFF2-40B4-BE49-F238E27FC236}">
                <a16:creationId xmlns:a16="http://schemas.microsoft.com/office/drawing/2014/main" id="{6628D381-488B-4C1C-32F0-1D389C1FF7E3}"/>
              </a:ext>
            </a:extLst>
          </p:cNvPr>
          <p:cNvSpPr>
            <a:spLocks noGrp="1"/>
          </p:cNvSpPr>
          <p:nvPr>
            <p:ph idx="14"/>
          </p:nvPr>
        </p:nvSpPr>
        <p:spPr>
          <a:xfrm>
            <a:off x="468086" y="1543324"/>
            <a:ext cx="11266714" cy="4454706"/>
          </a:xfrm>
        </p:spPr>
        <p:txBody>
          <a:bodyPr>
            <a:normAutofit/>
          </a:bodyPr>
          <a:lstStyle>
            <a:lvl1pPr marL="0" indent="0">
              <a:buNone/>
              <a:defRPr sz="24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endParaRPr lang="en-US" dirty="0"/>
          </a:p>
        </p:txBody>
      </p:sp>
      <p:sp>
        <p:nvSpPr>
          <p:cNvPr id="4" name="Title 3">
            <a:extLst>
              <a:ext uri="{FF2B5EF4-FFF2-40B4-BE49-F238E27FC236}">
                <a16:creationId xmlns:a16="http://schemas.microsoft.com/office/drawing/2014/main" id="{15EE0A7E-143D-2A83-397F-55801DA0663E}"/>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5" name="Text Placeholder 13">
            <a:extLst>
              <a:ext uri="{FF2B5EF4-FFF2-40B4-BE49-F238E27FC236}">
                <a16:creationId xmlns:a16="http://schemas.microsoft.com/office/drawing/2014/main" id="{65EE62C3-A7DA-7701-DE4B-C1A290C4FAE3}"/>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6" name="Footer Placeholder 5">
            <a:extLst>
              <a:ext uri="{FF2B5EF4-FFF2-40B4-BE49-F238E27FC236}">
                <a16:creationId xmlns:a16="http://schemas.microsoft.com/office/drawing/2014/main" id="{0BF54FE2-5844-7885-7089-16924C393EB6}"/>
              </a:ext>
            </a:extLst>
          </p:cNvPr>
          <p:cNvSpPr>
            <a:spLocks noGrp="1"/>
          </p:cNvSpPr>
          <p:nvPr>
            <p:ph type="ftr" sz="quarter" idx="15"/>
          </p:nvPr>
        </p:nvSpPr>
        <p:spPr/>
        <p:txBody>
          <a:bodyPr/>
          <a:lstStyle/>
          <a:p>
            <a:pPr algn="r"/>
            <a:r>
              <a:rPr lang="en-US"/>
              <a:t>3/31/23            ‹#›</a:t>
            </a:r>
            <a:endParaRPr lang="en-US" dirty="0"/>
          </a:p>
        </p:txBody>
      </p:sp>
      <p:pic>
        <p:nvPicPr>
          <p:cNvPr id="7" name="Picture 6">
            <a:extLst>
              <a:ext uri="{FF2B5EF4-FFF2-40B4-BE49-F238E27FC236}">
                <a16:creationId xmlns:a16="http://schemas.microsoft.com/office/drawing/2014/main" id="{CE328CE6-08B6-D40A-5C5E-9762D5146B4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162690368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Conten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EC074A7-CD14-F9B6-B386-9AEE5FAA8BFF}"/>
              </a:ext>
            </a:extLst>
          </p:cNvPr>
          <p:cNvSpPr/>
          <p:nvPr userDrawn="1"/>
        </p:nvSpPr>
        <p:spPr>
          <a:xfrm>
            <a:off x="0" y="0"/>
            <a:ext cx="12192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468086" y="1543324"/>
            <a:ext cx="5413169" cy="439033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8F449F3F-4187-E891-E28D-ABAA40118134}"/>
              </a:ext>
            </a:extLst>
          </p:cNvPr>
          <p:cNvSpPr>
            <a:spLocks noGrp="1"/>
          </p:cNvSpPr>
          <p:nvPr>
            <p:ph idx="13"/>
          </p:nvPr>
        </p:nvSpPr>
        <p:spPr>
          <a:xfrm>
            <a:off x="6309157" y="1543324"/>
            <a:ext cx="5425643" cy="4390338"/>
          </a:xfrm>
        </p:spPr>
        <p:txBody>
          <a:bodyPr>
            <a:normAutofit/>
          </a:bodyPr>
          <a:lstStyle>
            <a:lvl1pPr>
              <a:defRPr sz="2000"/>
            </a:lvl1pPr>
            <a:lvl2pPr>
              <a:defRPr sz="1800"/>
            </a:lvl2pPr>
            <a:lvl3pPr>
              <a:defRPr sz="1800"/>
            </a:lvl3pPr>
            <a:lvl4pPr>
              <a:defRPr sz="1500"/>
            </a:lvl4pPr>
            <a:lvl5pPr>
              <a:defRPr sz="14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13">
            <a:extLst>
              <a:ext uri="{FF2B5EF4-FFF2-40B4-BE49-F238E27FC236}">
                <a16:creationId xmlns:a16="http://schemas.microsoft.com/office/drawing/2014/main" id="{5FC4CE19-DA95-2729-993D-BB0D45B6B56B}"/>
              </a:ext>
            </a:extLst>
          </p:cNvPr>
          <p:cNvSpPr>
            <a:spLocks noGrp="1"/>
          </p:cNvSpPr>
          <p:nvPr>
            <p:ph type="body" sz="quarter" idx="11" hasCustomPrompt="1"/>
          </p:nvPr>
        </p:nvSpPr>
        <p:spPr>
          <a:xfrm>
            <a:off x="457200" y="954291"/>
            <a:ext cx="112776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3" name="Footer Placeholder 2">
            <a:extLst>
              <a:ext uri="{FF2B5EF4-FFF2-40B4-BE49-F238E27FC236}">
                <a16:creationId xmlns:a16="http://schemas.microsoft.com/office/drawing/2014/main" id="{73E23E79-165A-C0A0-34F4-D4CD4FAC54E2}"/>
              </a:ext>
            </a:extLst>
          </p:cNvPr>
          <p:cNvSpPr>
            <a:spLocks noGrp="1"/>
          </p:cNvSpPr>
          <p:nvPr>
            <p:ph type="ftr" sz="quarter" idx="14"/>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EF2CA9E2-10DE-E02C-DD7A-A016F38EBA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18890" y="6197498"/>
            <a:ext cx="1450336" cy="426311"/>
          </a:xfrm>
          <a:prstGeom prst="rect">
            <a:avLst/>
          </a:prstGeom>
        </p:spPr>
      </p:pic>
    </p:spTree>
    <p:extLst>
      <p:ext uri="{BB962C8B-B14F-4D97-AF65-F5344CB8AC3E}">
        <p14:creationId xmlns:p14="http://schemas.microsoft.com/office/powerpoint/2010/main" val="3639963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F19200A-5F39-EB36-4116-B2C1717CC7AD}"/>
              </a:ext>
            </a:extLst>
          </p:cNvPr>
          <p:cNvSpPr>
            <a:spLocks noGrp="1"/>
          </p:cNvSpPr>
          <p:nvPr>
            <p:ph type="ftr" sz="quarter" idx="3"/>
          </p:nvPr>
        </p:nvSpPr>
        <p:spPr>
          <a:xfrm>
            <a:off x="9948231" y="6295058"/>
            <a:ext cx="1786567" cy="323970"/>
          </a:xfrm>
          <a:prstGeom prst="rect">
            <a:avLst/>
          </a:prstGeom>
        </p:spPr>
        <p:txBody>
          <a:bodyPr vert="horz" lIns="91440" tIns="45720" rIns="91440" bIns="45720" rtlCol="0" anchor="ctr"/>
          <a:lstStyle>
            <a:lvl1pPr algn="ctr">
              <a:defRPr sz="1100">
                <a:solidFill>
                  <a:schemeClr val="tx1">
                    <a:tint val="75000"/>
                  </a:schemeClr>
                </a:solidFill>
              </a:defRPr>
            </a:lvl1pPr>
          </a:lstStyle>
          <a:p>
            <a:pPr algn="r"/>
            <a:r>
              <a:rPr lang="en-US"/>
              <a:t>3/31/23            ‹#›</a:t>
            </a:r>
            <a:endParaRPr lang="en-US" dirty="0"/>
          </a:p>
        </p:txBody>
      </p:sp>
      <p:sp>
        <p:nvSpPr>
          <p:cNvPr id="2" name="Title Placeholder 1">
            <a:extLst>
              <a:ext uri="{FF2B5EF4-FFF2-40B4-BE49-F238E27FC236}">
                <a16:creationId xmlns:a16="http://schemas.microsoft.com/office/drawing/2014/main" id="{CAAF61CC-58D4-72CE-66CA-BFE87D085DCB}"/>
              </a:ext>
            </a:extLst>
          </p:cNvPr>
          <p:cNvSpPr>
            <a:spLocks noGrp="1"/>
          </p:cNvSpPr>
          <p:nvPr>
            <p:ph type="title"/>
          </p:nvPr>
        </p:nvSpPr>
        <p:spPr>
          <a:xfrm>
            <a:off x="468086" y="385004"/>
            <a:ext cx="11266714" cy="589032"/>
          </a:xfrm>
          <a:prstGeom prst="rect">
            <a:avLst/>
          </a:prstGeom>
        </p:spPr>
        <p:txBody>
          <a:bodyPr vert="horz" lIns="91440" tIns="45720" rIns="91440" bIns="45720" rtlCol="0" anchor="ctr">
            <a:normAutofit/>
          </a:bodyPr>
          <a:lstStyle/>
          <a:p>
            <a:r>
              <a:rPr lang="en-US" dirty="0"/>
              <a:t>Click to edit Master slide title</a:t>
            </a:r>
          </a:p>
        </p:txBody>
      </p:sp>
      <p:sp>
        <p:nvSpPr>
          <p:cNvPr id="3" name="Text Placeholder 2">
            <a:extLst>
              <a:ext uri="{FF2B5EF4-FFF2-40B4-BE49-F238E27FC236}">
                <a16:creationId xmlns:a16="http://schemas.microsoft.com/office/drawing/2014/main" id="{41FD4295-B2CD-F1FF-F99B-B267D1740FB9}"/>
              </a:ext>
            </a:extLst>
          </p:cNvPr>
          <p:cNvSpPr>
            <a:spLocks noGrp="1"/>
          </p:cNvSpPr>
          <p:nvPr>
            <p:ph type="body" idx="1"/>
          </p:nvPr>
        </p:nvSpPr>
        <p:spPr>
          <a:xfrm>
            <a:off x="468086" y="1192696"/>
            <a:ext cx="11266714" cy="483799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825614813"/>
      </p:ext>
    </p:extLst>
  </p:cSld>
  <p:clrMap bg1="lt1" tx1="dk1" bg2="lt2" tx2="dk2" accent1="accent1" accent2="accent2" accent3="accent3" accent4="accent4" accent5="accent5" accent6="accent6" hlink="hlink" folHlink="folHlink"/>
  <p:sldLayoutIdLst>
    <p:sldLayoutId id="2147483649" r:id="rId1"/>
    <p:sldLayoutId id="2147483714" r:id="rId2"/>
    <p:sldLayoutId id="2147483702" r:id="rId3"/>
    <p:sldLayoutId id="2147483708" r:id="rId4"/>
    <p:sldLayoutId id="2147483718" r:id="rId5"/>
    <p:sldLayoutId id="2147483687" r:id="rId6"/>
    <p:sldLayoutId id="2147483719" r:id="rId7"/>
    <p:sldLayoutId id="2147483688" r:id="rId8"/>
    <p:sldLayoutId id="2147483650" r:id="rId9"/>
    <p:sldLayoutId id="2147483701" r:id="rId10"/>
    <p:sldLayoutId id="2147483711" r:id="rId11"/>
    <p:sldLayoutId id="2147483712" r:id="rId12"/>
    <p:sldLayoutId id="2147483656" r:id="rId13"/>
    <p:sldLayoutId id="2147483657" r:id="rId14"/>
    <p:sldLayoutId id="2147483706" r:id="rId15"/>
    <p:sldLayoutId id="2147483705" r:id="rId16"/>
    <p:sldLayoutId id="2147483707" r:id="rId17"/>
    <p:sldLayoutId id="2147483713" r:id="rId18"/>
    <p:sldLayoutId id="2147483709" r:id="rId19"/>
    <p:sldLayoutId id="2147483710" r:id="rId20"/>
    <p:sldLayoutId id="2147483653" r:id="rId21"/>
    <p:sldLayoutId id="2147483715" r:id="rId22"/>
    <p:sldLayoutId id="2147483717" r:id="rId23"/>
    <p:sldLayoutId id="2147483716" r:id="rId24"/>
    <p:sldLayoutId id="2147483691" r:id="rId25"/>
  </p:sldLayoutIdLst>
  <p:hf sldNum="0" hdr="0" dt="0"/>
  <p:txStyles>
    <p:titleStyle>
      <a:lvl1pPr algn="l" defTabSz="914400" rtl="0" eaLnBrk="1" fontAlgn="t" latinLnBrk="0" hangingPunct="1">
        <a:lnSpc>
          <a:spcPct val="90000"/>
        </a:lnSpc>
        <a:spcBef>
          <a:spcPct val="0"/>
        </a:spcBef>
        <a:buNone/>
        <a:defRPr lang="en-US" sz="4800" b="0" i="0" kern="1200" cap="none" baseline="0" dirty="0">
          <a:solidFill>
            <a:schemeClr val="tx1"/>
          </a:solidFill>
          <a:latin typeface="Franklin Gothic Medium Cond" panose="020B0606030402020204" pitchFamily="34" charset="0"/>
          <a:ea typeface="+mj-ea"/>
          <a:cs typeface="+mj-cs"/>
        </a:defRPr>
      </a:lvl1pPr>
    </p:titleStyle>
    <p:bodyStyle>
      <a:lvl1pPr marL="342900" indent="-342900" algn="l" defTabSz="914400" rtl="0" eaLnBrk="1" latinLnBrk="0" hangingPunct="1">
        <a:lnSpc>
          <a:spcPct val="90000"/>
        </a:lnSpc>
        <a:spcBef>
          <a:spcPts val="1000"/>
        </a:spcBef>
        <a:buFont typeface="Courier New" panose="02070309020205020404" pitchFamily="49" charset="0"/>
        <a:buChar char="o"/>
        <a:defRPr sz="2400" b="0" i="0" kern="1200" baseline="0">
          <a:solidFill>
            <a:schemeClr val="tx1"/>
          </a:solidFill>
          <a:latin typeface="+mn-lt"/>
          <a:ea typeface="+mn-ea"/>
          <a:cs typeface="+mn-cs"/>
        </a:defRPr>
      </a:lvl1pPr>
      <a:lvl2pPr marL="800100" indent="-342900" algn="l" defTabSz="914400" rtl="0" eaLnBrk="1" latinLnBrk="0" hangingPunct="1">
        <a:lnSpc>
          <a:spcPct val="90000"/>
        </a:lnSpc>
        <a:spcBef>
          <a:spcPts val="500"/>
        </a:spcBef>
        <a:buFont typeface="Courier New" panose="02070309020205020404" pitchFamily="49" charset="0"/>
        <a:buChar char="o"/>
        <a:defRPr sz="2000" b="0" i="0" kern="1200" baseline="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1600" b="0" i="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500" b="0" i="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18" Type="http://schemas.openxmlformats.org/officeDocument/2006/relationships/image" Target="../media/image30.png"/><Relationship Id="rId26" Type="http://schemas.openxmlformats.org/officeDocument/2006/relationships/image" Target="../media/image35.png"/><Relationship Id="rId3" Type="http://schemas.openxmlformats.org/officeDocument/2006/relationships/image" Target="../media/image15.png"/><Relationship Id="rId21" Type="http://schemas.openxmlformats.org/officeDocument/2006/relationships/image" Target="../media/image14.png"/><Relationship Id="rId7" Type="http://schemas.openxmlformats.org/officeDocument/2006/relationships/image" Target="../media/image19.png"/><Relationship Id="rId12" Type="http://schemas.openxmlformats.org/officeDocument/2006/relationships/image" Target="../media/image24.png"/><Relationship Id="rId17" Type="http://schemas.openxmlformats.org/officeDocument/2006/relationships/image" Target="../media/image29.png"/><Relationship Id="rId25" Type="http://schemas.openxmlformats.org/officeDocument/2006/relationships/image" Target="../media/image8.png"/><Relationship Id="rId2" Type="http://schemas.openxmlformats.org/officeDocument/2006/relationships/notesSlide" Target="../notesSlides/notesSlide1.xml"/><Relationship Id="rId16" Type="http://schemas.openxmlformats.org/officeDocument/2006/relationships/image" Target="../media/image28.png"/><Relationship Id="rId20" Type="http://schemas.openxmlformats.org/officeDocument/2006/relationships/image" Target="../media/image32.png"/><Relationship Id="rId29" Type="http://schemas.openxmlformats.org/officeDocument/2006/relationships/image" Target="../media/image38.jpeg"/><Relationship Id="rId1" Type="http://schemas.openxmlformats.org/officeDocument/2006/relationships/slideLayout" Target="../slideLayouts/slideLayout3.xml"/><Relationship Id="rId6" Type="http://schemas.openxmlformats.org/officeDocument/2006/relationships/image" Target="../media/image18.png"/><Relationship Id="rId11" Type="http://schemas.openxmlformats.org/officeDocument/2006/relationships/image" Target="../media/image23.png"/><Relationship Id="rId24" Type="http://schemas.openxmlformats.org/officeDocument/2006/relationships/image" Target="../media/image7.png"/><Relationship Id="rId5" Type="http://schemas.openxmlformats.org/officeDocument/2006/relationships/image" Target="../media/image17.png"/><Relationship Id="rId15" Type="http://schemas.openxmlformats.org/officeDocument/2006/relationships/image" Target="../media/image27.png"/><Relationship Id="rId23" Type="http://schemas.openxmlformats.org/officeDocument/2006/relationships/image" Target="../media/image34.png"/><Relationship Id="rId28" Type="http://schemas.openxmlformats.org/officeDocument/2006/relationships/image" Target="../media/image37.jpeg"/><Relationship Id="rId10" Type="http://schemas.openxmlformats.org/officeDocument/2006/relationships/image" Target="../media/image22.png"/><Relationship Id="rId19" Type="http://schemas.openxmlformats.org/officeDocument/2006/relationships/image" Target="../media/image31.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 Id="rId22" Type="http://schemas.openxmlformats.org/officeDocument/2006/relationships/image" Target="../media/image33.png"/><Relationship Id="rId27" Type="http://schemas.openxmlformats.org/officeDocument/2006/relationships/image" Target="../media/image36.png"/></Relationships>
</file>

<file path=ppt/slides/_rels/slide16.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image" Target="../media/image49.emf"/><Relationship Id="rId3" Type="http://schemas.openxmlformats.org/officeDocument/2006/relationships/image" Target="../media/image39.emf"/><Relationship Id="rId7" Type="http://schemas.openxmlformats.org/officeDocument/2006/relationships/image" Target="../media/image43.emf"/><Relationship Id="rId12" Type="http://schemas.openxmlformats.org/officeDocument/2006/relationships/image" Target="../media/image48.emf"/><Relationship Id="rId2" Type="http://schemas.openxmlformats.org/officeDocument/2006/relationships/notesSlide" Target="../notesSlides/notesSlide2.xml"/><Relationship Id="rId16" Type="http://schemas.openxmlformats.org/officeDocument/2006/relationships/image" Target="../media/image52.png"/><Relationship Id="rId1" Type="http://schemas.openxmlformats.org/officeDocument/2006/relationships/slideLayout" Target="../slideLayouts/slideLayout3.xml"/><Relationship Id="rId6" Type="http://schemas.openxmlformats.org/officeDocument/2006/relationships/image" Target="../media/image42.emf"/><Relationship Id="rId11" Type="http://schemas.openxmlformats.org/officeDocument/2006/relationships/image" Target="../media/image47.emf"/><Relationship Id="rId5" Type="http://schemas.openxmlformats.org/officeDocument/2006/relationships/image" Target="../media/image41.emf"/><Relationship Id="rId15" Type="http://schemas.openxmlformats.org/officeDocument/2006/relationships/image" Target="../media/image51.png"/><Relationship Id="rId10" Type="http://schemas.openxmlformats.org/officeDocument/2006/relationships/image" Target="../media/image46.emf"/><Relationship Id="rId4" Type="http://schemas.openxmlformats.org/officeDocument/2006/relationships/image" Target="../media/image40.emf"/><Relationship Id="rId9" Type="http://schemas.openxmlformats.org/officeDocument/2006/relationships/image" Target="../media/image45.emf"/><Relationship Id="rId14" Type="http://schemas.openxmlformats.org/officeDocument/2006/relationships/image" Target="../media/image50.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CB0EA64-C843-DC2A-74FC-8275E2C79911}"/>
              </a:ext>
            </a:extLst>
          </p:cNvPr>
          <p:cNvSpPr>
            <a:spLocks noGrp="1"/>
          </p:cNvSpPr>
          <p:nvPr>
            <p:ph type="ftr" sz="quarter" idx="12"/>
          </p:nvPr>
        </p:nvSpPr>
        <p:spPr/>
        <p:txBody>
          <a:bodyPr/>
          <a:lstStyle/>
          <a:p>
            <a:pPr algn="r"/>
            <a:r>
              <a:rPr lang="en-US"/>
              <a:t>3/31/23            ‹#›</a:t>
            </a:r>
            <a:endParaRPr lang="en-US" dirty="0"/>
          </a:p>
        </p:txBody>
      </p:sp>
      <p:sp>
        <p:nvSpPr>
          <p:cNvPr id="4" name="TextBox 3">
            <a:extLst>
              <a:ext uri="{FF2B5EF4-FFF2-40B4-BE49-F238E27FC236}">
                <a16:creationId xmlns:a16="http://schemas.microsoft.com/office/drawing/2014/main" id="{61EF8A62-2996-9CF2-E13C-58389E73B06C}"/>
              </a:ext>
            </a:extLst>
          </p:cNvPr>
          <p:cNvSpPr txBox="1"/>
          <p:nvPr/>
        </p:nvSpPr>
        <p:spPr>
          <a:xfrm>
            <a:off x="2082800" y="1876097"/>
            <a:ext cx="7991193" cy="1754326"/>
          </a:xfrm>
          <a:prstGeom prst="rect">
            <a:avLst/>
          </a:prstGeom>
          <a:noFill/>
        </p:spPr>
        <p:txBody>
          <a:bodyPr wrap="square" rtlCol="0">
            <a:spAutoFit/>
          </a:bodyPr>
          <a:lstStyle/>
          <a:p>
            <a:r>
              <a:rPr lang="en-US" dirty="0">
                <a:effectLst/>
                <a:latin typeface="Acumin Pro" panose="020B0504020202020204" pitchFamily="34" charset="77"/>
              </a:rPr>
              <a:t>Support the Purdue Global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a:p>
            <a:endParaRPr lang="en-US" dirty="0"/>
          </a:p>
        </p:txBody>
      </p:sp>
      <p:sp>
        <p:nvSpPr>
          <p:cNvPr id="5" name="TextBox 4">
            <a:extLst>
              <a:ext uri="{FF2B5EF4-FFF2-40B4-BE49-F238E27FC236}">
                <a16:creationId xmlns:a16="http://schemas.microsoft.com/office/drawing/2014/main" id="{6DB4FF18-A547-4AE2-DEF3-A708A4761798}"/>
              </a:ext>
            </a:extLst>
          </p:cNvPr>
          <p:cNvSpPr txBox="1"/>
          <p:nvPr/>
        </p:nvSpPr>
        <p:spPr>
          <a:xfrm>
            <a:off x="2082801" y="3899647"/>
            <a:ext cx="7991193"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https://</a:t>
            </a:r>
            <a:r>
              <a:rPr lang="en-US" sz="1800" kern="100"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support.office.com</a:t>
            </a:r>
            <a:r>
              <a:rPr lang="en-US" sz="18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a:t>
            </a:r>
            <a:r>
              <a:rPr lang="en-US" sz="1800" kern="100" dirty="0" err="1">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en</a:t>
            </a:r>
            <a:r>
              <a:rPr lang="en-US" sz="1800" kern="100" dirty="0">
                <a:solidFill>
                  <a:schemeClr val="tx2"/>
                </a:solidFill>
                <a:effectLst/>
                <a:latin typeface="Calibri" panose="020F0502020204030204" pitchFamily="34" charset="0"/>
                <a:ea typeface="Calibri" panose="020F0502020204030204" pitchFamily="34" charset="0"/>
                <a:cs typeface="Times New Roman" panose="02020603050405020304" pitchFamily="18" charset="0"/>
              </a:rPr>
              <a:t>-us/article/Make-your-PowerPoint-presentations-accessible-6f7772b2-2f33-4bd2-8ca7-dae3b2b3ef25</a:t>
            </a:r>
          </a:p>
        </p:txBody>
      </p:sp>
      <p:pic>
        <p:nvPicPr>
          <p:cNvPr id="6" name="Picture 5" descr="Icon&#10;&#10;Description automatically generated">
            <a:extLst>
              <a:ext uri="{FF2B5EF4-FFF2-40B4-BE49-F238E27FC236}">
                <a16:creationId xmlns:a16="http://schemas.microsoft.com/office/drawing/2014/main" id="{90D18F18-E58C-67BC-0C03-44EF10C6059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1464711" y="1876097"/>
            <a:ext cx="413516" cy="413516"/>
          </a:xfrm>
          <a:prstGeom prst="rect">
            <a:avLst/>
          </a:prstGeom>
        </p:spPr>
      </p:pic>
      <p:pic>
        <p:nvPicPr>
          <p:cNvPr id="7" name="Picture 6" descr="Shape&#10;&#10;Description automatically generated">
            <a:extLst>
              <a:ext uri="{FF2B5EF4-FFF2-40B4-BE49-F238E27FC236}">
                <a16:creationId xmlns:a16="http://schemas.microsoft.com/office/drawing/2014/main" id="{D875D004-8C2D-977A-3A23-5E4939D847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663702" y="1876097"/>
            <a:ext cx="413516" cy="413516"/>
          </a:xfrm>
          <a:prstGeom prst="rect">
            <a:avLst/>
          </a:prstGeom>
        </p:spPr>
      </p:pic>
      <p:pic>
        <p:nvPicPr>
          <p:cNvPr id="8" name="Picture 7" descr="Icon&#10;&#10;Description automatically generated">
            <a:extLst>
              <a:ext uri="{FF2B5EF4-FFF2-40B4-BE49-F238E27FC236}">
                <a16:creationId xmlns:a16="http://schemas.microsoft.com/office/drawing/2014/main" id="{6786542F-B6A3-C980-EFDA-B1D66B149D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972747" y="2523224"/>
            <a:ext cx="413516" cy="413516"/>
          </a:xfrm>
          <a:prstGeom prst="rect">
            <a:avLst/>
          </a:prstGeom>
        </p:spPr>
      </p:pic>
      <p:pic>
        <p:nvPicPr>
          <p:cNvPr id="9" name="Picture 8" descr="Shape&#10;&#10;Description automatically generated">
            <a:extLst>
              <a:ext uri="{FF2B5EF4-FFF2-40B4-BE49-F238E27FC236}">
                <a16:creationId xmlns:a16="http://schemas.microsoft.com/office/drawing/2014/main" id="{D146D195-996A-2D59-3ACE-FDF7A74086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171738" y="2523224"/>
            <a:ext cx="413516" cy="413516"/>
          </a:xfrm>
          <a:prstGeom prst="rect">
            <a:avLst/>
          </a:prstGeom>
        </p:spPr>
      </p:pic>
      <p:sp>
        <p:nvSpPr>
          <p:cNvPr id="10" name="Text Placeholder 3">
            <a:extLst>
              <a:ext uri="{FF2B5EF4-FFF2-40B4-BE49-F238E27FC236}">
                <a16:creationId xmlns:a16="http://schemas.microsoft.com/office/drawing/2014/main" id="{3AB53AF8-718B-57BB-C881-3AB313CD19BB}"/>
              </a:ext>
            </a:extLst>
          </p:cNvPr>
          <p:cNvSpPr txBox="1">
            <a:spLocks/>
          </p:cNvSpPr>
          <p:nvPr/>
        </p:nvSpPr>
        <p:spPr>
          <a:xfrm>
            <a:off x="564040" y="5853694"/>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6"/>
                </a:solidFill>
              </a:rPr>
              <a:t>Delete slide before presenting.</a:t>
            </a:r>
          </a:p>
        </p:txBody>
      </p:sp>
    </p:spTree>
    <p:extLst>
      <p:ext uri="{BB962C8B-B14F-4D97-AF65-F5344CB8AC3E}">
        <p14:creationId xmlns:p14="http://schemas.microsoft.com/office/powerpoint/2010/main" val="1015228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311AAD-6B2B-6BE0-F733-F5D151171F26}"/>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10AE31C0-25F2-24DA-3551-927E7A214DCA}"/>
              </a:ext>
            </a:extLst>
          </p:cNvPr>
          <p:cNvSpPr>
            <a:spLocks noGrp="1"/>
          </p:cNvSpPr>
          <p:nvPr>
            <p:ph type="body" sz="quarter" idx="10"/>
          </p:nvPr>
        </p:nvSpPr>
        <p:spPr/>
        <p:txBody>
          <a:bodyPr/>
          <a:lstStyle/>
          <a:p>
            <a:r>
              <a:rPr lang="en-US" dirty="0"/>
              <a:t>Copy, Franklin Gothic 20</a:t>
            </a:r>
          </a:p>
        </p:txBody>
      </p:sp>
      <p:sp>
        <p:nvSpPr>
          <p:cNvPr id="4" name="Title 3">
            <a:extLst>
              <a:ext uri="{FF2B5EF4-FFF2-40B4-BE49-F238E27FC236}">
                <a16:creationId xmlns:a16="http://schemas.microsoft.com/office/drawing/2014/main" id="{9FE06CD3-C6E2-0CA1-49CF-2A97E2698B01}"/>
              </a:ext>
            </a:extLst>
          </p:cNvPr>
          <p:cNvSpPr>
            <a:spLocks noGrp="1"/>
          </p:cNvSpPr>
          <p:nvPr>
            <p:ph type="title"/>
          </p:nvPr>
        </p:nvSpPr>
        <p:spPr/>
        <p:txBody>
          <a:bodyPr>
            <a:normAutofit fontScale="90000"/>
          </a:bodyPr>
          <a:lstStyle/>
          <a:p>
            <a:r>
              <a:rPr lang="en-US" dirty="0"/>
              <a:t>Title, Franklin Gothic 43</a:t>
            </a:r>
          </a:p>
        </p:txBody>
      </p:sp>
      <p:pic>
        <p:nvPicPr>
          <p:cNvPr id="12" name="Picture Placeholder 11" descr="A picture containing person, dark&#10;&#10;Description automatically generated">
            <a:extLst>
              <a:ext uri="{FF2B5EF4-FFF2-40B4-BE49-F238E27FC236}">
                <a16:creationId xmlns:a16="http://schemas.microsoft.com/office/drawing/2014/main" id="{0D7674B7-17E2-6DF7-A5D4-D7A461B69836}"/>
              </a:ext>
            </a:extLst>
          </p:cNvPr>
          <p:cNvPicPr>
            <a:picLocks noGrp="1" noChangeAspect="1"/>
          </p:cNvPicPr>
          <p:nvPr>
            <p:ph type="pic" idx="1"/>
          </p:nvPr>
        </p:nvPicPr>
        <p:blipFill rotWithShape="1">
          <a:blip r:embed="rId2" cstate="email">
            <a:extLst>
              <a:ext uri="{28A0092B-C50C-407E-A947-70E740481C1C}">
                <a14:useLocalDpi xmlns:a14="http://schemas.microsoft.com/office/drawing/2010/main"/>
              </a:ext>
            </a:extLst>
          </a:blip>
          <a:srcRect/>
          <a:stretch/>
        </p:blipFill>
        <p:spPr>
          <a:xfrm>
            <a:off x="446312" y="1543323"/>
            <a:ext cx="3534479" cy="1885677"/>
          </a:xfrm>
        </p:spPr>
      </p:pic>
      <p:pic>
        <p:nvPicPr>
          <p:cNvPr id="14" name="Picture Placeholder 13" descr="A person wearing a graduation cap and gown holding a diploma&#10;&#10;Description automatically generated with low confidence">
            <a:extLst>
              <a:ext uri="{FF2B5EF4-FFF2-40B4-BE49-F238E27FC236}">
                <a16:creationId xmlns:a16="http://schemas.microsoft.com/office/drawing/2014/main" id="{C0BE979A-5C1D-8DDA-5274-4B36B6CD4E29}"/>
              </a:ext>
            </a:extLst>
          </p:cNvPr>
          <p:cNvPicPr>
            <a:picLocks noGrp="1" noChangeAspect="1"/>
          </p:cNvPicPr>
          <p:nvPr>
            <p:ph type="pic" idx="14"/>
          </p:nvPr>
        </p:nvPicPr>
        <p:blipFill rotWithShape="1">
          <a:blip r:embed="rId3" cstate="email">
            <a:extLst>
              <a:ext uri="{28A0092B-C50C-407E-A947-70E740481C1C}">
                <a14:useLocalDpi xmlns:a14="http://schemas.microsoft.com/office/drawing/2010/main"/>
              </a:ext>
            </a:extLst>
          </a:blip>
          <a:srcRect r="-110"/>
          <a:stretch/>
        </p:blipFill>
        <p:spPr>
          <a:xfrm>
            <a:off x="4336974" y="1543324"/>
            <a:ext cx="3527360" cy="1885677"/>
          </a:xfrm>
        </p:spPr>
      </p:pic>
      <p:sp>
        <p:nvSpPr>
          <p:cNvPr id="7" name="Text Placeholder 6">
            <a:extLst>
              <a:ext uri="{FF2B5EF4-FFF2-40B4-BE49-F238E27FC236}">
                <a16:creationId xmlns:a16="http://schemas.microsoft.com/office/drawing/2014/main" id="{48A70D1E-11D6-B1FA-7E49-201ECBA6E93B}"/>
              </a:ext>
            </a:extLst>
          </p:cNvPr>
          <p:cNvSpPr>
            <a:spLocks noGrp="1"/>
          </p:cNvSpPr>
          <p:nvPr>
            <p:ph type="body" sz="quarter" idx="15"/>
          </p:nvPr>
        </p:nvSpPr>
        <p:spPr/>
        <p:txBody>
          <a:bodyPr/>
          <a:lstStyle/>
          <a:p>
            <a:r>
              <a:rPr lang="en-US" dirty="0"/>
              <a:t>Copy, Franklin Gothic 20</a:t>
            </a:r>
          </a:p>
        </p:txBody>
      </p:sp>
      <p:pic>
        <p:nvPicPr>
          <p:cNvPr id="16" name="Picture Placeholder 15" descr="A person wearing a graduation cap and gown&#10;&#10;Description automatically generated with medium confidence">
            <a:extLst>
              <a:ext uri="{FF2B5EF4-FFF2-40B4-BE49-F238E27FC236}">
                <a16:creationId xmlns:a16="http://schemas.microsoft.com/office/drawing/2014/main" id="{85203DFE-ABFB-A22C-3077-3DA709705BF5}"/>
              </a:ext>
            </a:extLst>
          </p:cNvPr>
          <p:cNvPicPr>
            <a:picLocks noGrp="1" noChangeAspect="1"/>
          </p:cNvPicPr>
          <p:nvPr>
            <p:ph type="pic" idx="16"/>
          </p:nvPr>
        </p:nvPicPr>
        <p:blipFill rotWithShape="1">
          <a:blip r:embed="rId4" cstate="email">
            <a:extLst>
              <a:ext uri="{28A0092B-C50C-407E-A947-70E740481C1C}">
                <a14:useLocalDpi xmlns:a14="http://schemas.microsoft.com/office/drawing/2010/main"/>
              </a:ext>
            </a:extLst>
          </a:blip>
          <a:srcRect l="-362"/>
          <a:stretch/>
        </p:blipFill>
        <p:spPr>
          <a:xfrm>
            <a:off x="8205605" y="1532307"/>
            <a:ext cx="3527360" cy="1885677"/>
          </a:xfrm>
        </p:spPr>
      </p:pic>
      <p:sp>
        <p:nvSpPr>
          <p:cNvPr id="9" name="Text Placeholder 8">
            <a:extLst>
              <a:ext uri="{FF2B5EF4-FFF2-40B4-BE49-F238E27FC236}">
                <a16:creationId xmlns:a16="http://schemas.microsoft.com/office/drawing/2014/main" id="{0D358922-9DEF-19EA-0B32-24BC4A0838D5}"/>
              </a:ext>
            </a:extLst>
          </p:cNvPr>
          <p:cNvSpPr>
            <a:spLocks noGrp="1"/>
          </p:cNvSpPr>
          <p:nvPr>
            <p:ph type="body" sz="quarter" idx="17"/>
          </p:nvPr>
        </p:nvSpPr>
        <p:spPr/>
        <p:txBody>
          <a:bodyPr/>
          <a:lstStyle/>
          <a:p>
            <a:r>
              <a:rPr lang="en-US" dirty="0"/>
              <a:t>Copy, Franklin Gothic 20</a:t>
            </a:r>
          </a:p>
        </p:txBody>
      </p:sp>
      <p:sp>
        <p:nvSpPr>
          <p:cNvPr id="10" name="Footer Placeholder 9">
            <a:extLst>
              <a:ext uri="{FF2B5EF4-FFF2-40B4-BE49-F238E27FC236}">
                <a16:creationId xmlns:a16="http://schemas.microsoft.com/office/drawing/2014/main" id="{1F1BA440-141B-F731-6066-DB3679B46F1A}"/>
              </a:ext>
            </a:extLst>
          </p:cNvPr>
          <p:cNvSpPr>
            <a:spLocks noGrp="1"/>
          </p:cNvSpPr>
          <p:nvPr>
            <p:ph type="ftr" sz="quarter" idx="18"/>
          </p:nvPr>
        </p:nvSpPr>
        <p:spPr/>
        <p:txBody>
          <a:bodyPr/>
          <a:lstStyle/>
          <a:p>
            <a:pPr algn="r"/>
            <a:r>
              <a:rPr lang="en-US"/>
              <a:t>3/31/23            ‹#›</a:t>
            </a:r>
            <a:endParaRPr lang="en-US" dirty="0"/>
          </a:p>
        </p:txBody>
      </p:sp>
    </p:spTree>
    <p:extLst>
      <p:ext uri="{BB962C8B-B14F-4D97-AF65-F5344CB8AC3E}">
        <p14:creationId xmlns:p14="http://schemas.microsoft.com/office/powerpoint/2010/main" val="2164417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4E118B7-F201-3895-5287-F9C5AF4D0675}"/>
              </a:ext>
            </a:extLst>
          </p:cNvPr>
          <p:cNvSpPr>
            <a:spLocks noGrp="1"/>
          </p:cNvSpPr>
          <p:nvPr>
            <p:ph type="ftr" sz="quarter" idx="10"/>
          </p:nvPr>
        </p:nvSpPr>
        <p:spPr/>
        <p:txBody>
          <a:bodyPr/>
          <a:lstStyle/>
          <a:p>
            <a:pPr algn="r"/>
            <a:r>
              <a:rPr lang="en-US"/>
              <a:t>3/31/23            ‹#›</a:t>
            </a:r>
            <a:endParaRPr lang="en-US" dirty="0"/>
          </a:p>
        </p:txBody>
      </p:sp>
      <p:sp>
        <p:nvSpPr>
          <p:cNvPr id="3" name="Text Placeholder 2">
            <a:extLst>
              <a:ext uri="{FF2B5EF4-FFF2-40B4-BE49-F238E27FC236}">
                <a16:creationId xmlns:a16="http://schemas.microsoft.com/office/drawing/2014/main" id="{161B800A-F916-BCF0-BCA7-D03FA31E455D}"/>
              </a:ext>
            </a:extLst>
          </p:cNvPr>
          <p:cNvSpPr>
            <a:spLocks noGrp="1"/>
          </p:cNvSpPr>
          <p:nvPr>
            <p:ph type="body" sz="quarter" idx="14"/>
          </p:nvPr>
        </p:nvSpPr>
        <p:spPr/>
        <p:txBody>
          <a:bodyPr/>
          <a:lstStyle/>
          <a:p>
            <a:r>
              <a:rPr lang="en-US" dirty="0"/>
              <a:t>FRANKLIN GOTHIC 55.</a:t>
            </a:r>
          </a:p>
        </p:txBody>
      </p:sp>
      <p:sp>
        <p:nvSpPr>
          <p:cNvPr id="4" name="Text Placeholder 3">
            <a:extLst>
              <a:ext uri="{FF2B5EF4-FFF2-40B4-BE49-F238E27FC236}">
                <a16:creationId xmlns:a16="http://schemas.microsoft.com/office/drawing/2014/main" id="{9D928098-A97B-310B-D348-98E0D3CD7627}"/>
              </a:ext>
            </a:extLst>
          </p:cNvPr>
          <p:cNvSpPr>
            <a:spLocks noGrp="1"/>
          </p:cNvSpPr>
          <p:nvPr>
            <p:ph type="body" sz="quarter" idx="15"/>
          </p:nvPr>
        </p:nvSpPr>
        <p:spPr>
          <a:xfrm>
            <a:off x="2756766" y="3403976"/>
            <a:ext cx="6678467" cy="1648084"/>
          </a:xfrm>
        </p:spPr>
        <p:txBody>
          <a:bodyPr/>
          <a:lstStyle/>
          <a:p>
            <a:r>
              <a:rPr lang="en-US" dirty="0"/>
              <a:t>Fact or highlight. Franklin Gothic 36 point font. </a:t>
            </a:r>
          </a:p>
        </p:txBody>
      </p:sp>
      <p:pic>
        <p:nvPicPr>
          <p:cNvPr id="5" name="Picture 4" descr="Icon&#10;&#10;Description automatically generated">
            <a:extLst>
              <a:ext uri="{FF2B5EF4-FFF2-40B4-BE49-F238E27FC236}">
                <a16:creationId xmlns:a16="http://schemas.microsoft.com/office/drawing/2014/main" id="{A42181EA-30A1-C745-23B6-B56AC2E5ED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89241" y="2752953"/>
            <a:ext cx="413516" cy="413516"/>
          </a:xfrm>
          <a:prstGeom prst="rect">
            <a:avLst/>
          </a:prstGeom>
        </p:spPr>
      </p:pic>
    </p:spTree>
    <p:extLst>
      <p:ext uri="{BB962C8B-B14F-4D97-AF65-F5344CB8AC3E}">
        <p14:creationId xmlns:p14="http://schemas.microsoft.com/office/powerpoint/2010/main" val="1360000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7CEDCC4-B53F-7C68-C3B5-05B74D73E908}"/>
              </a:ext>
            </a:extLst>
          </p:cNvPr>
          <p:cNvSpPr>
            <a:spLocks noGrp="1"/>
          </p:cNvSpPr>
          <p:nvPr>
            <p:ph type="ftr" sz="quarter" idx="10"/>
          </p:nvPr>
        </p:nvSpPr>
        <p:spPr/>
        <p:txBody>
          <a:bodyPr/>
          <a:lstStyle/>
          <a:p>
            <a:pPr algn="r"/>
            <a:r>
              <a:rPr lang="en-US"/>
              <a:t>3/31/23            ‹#›</a:t>
            </a:r>
            <a:endParaRPr lang="en-US" dirty="0"/>
          </a:p>
        </p:txBody>
      </p:sp>
      <p:sp>
        <p:nvSpPr>
          <p:cNvPr id="3" name="Text Placeholder 2">
            <a:extLst>
              <a:ext uri="{FF2B5EF4-FFF2-40B4-BE49-F238E27FC236}">
                <a16:creationId xmlns:a16="http://schemas.microsoft.com/office/drawing/2014/main" id="{1677378F-9679-0D26-69A5-A27D523A7D5F}"/>
              </a:ext>
            </a:extLst>
          </p:cNvPr>
          <p:cNvSpPr>
            <a:spLocks noGrp="1"/>
          </p:cNvSpPr>
          <p:nvPr>
            <p:ph type="body" sz="quarter" idx="14"/>
          </p:nvPr>
        </p:nvSpPr>
        <p:spPr/>
        <p:txBody>
          <a:bodyPr/>
          <a:lstStyle/>
          <a:p>
            <a:r>
              <a:rPr lang="en-US" dirty="0"/>
              <a:t>Fact or Highlight. </a:t>
            </a:r>
            <a:br>
              <a:rPr lang="en-US" dirty="0"/>
            </a:br>
            <a:r>
              <a:rPr lang="en-US" dirty="0"/>
              <a:t>Franklin Gothic 28 point font. </a:t>
            </a:r>
          </a:p>
        </p:txBody>
      </p:sp>
    </p:spTree>
    <p:extLst>
      <p:ext uri="{BB962C8B-B14F-4D97-AF65-F5344CB8AC3E}">
        <p14:creationId xmlns:p14="http://schemas.microsoft.com/office/powerpoint/2010/main" val="3298820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291B6CF-494E-83A6-5849-BC59F0301792}"/>
              </a:ext>
            </a:extLst>
          </p:cNvPr>
          <p:cNvSpPr>
            <a:spLocks noGrp="1"/>
          </p:cNvSpPr>
          <p:nvPr>
            <p:ph type="ftr" sz="quarter" idx="10"/>
          </p:nvPr>
        </p:nvSpPr>
        <p:spPr/>
        <p:txBody>
          <a:bodyPr/>
          <a:lstStyle/>
          <a:p>
            <a:pPr algn="r"/>
            <a:r>
              <a:rPr lang="en-US"/>
              <a:t>3/31/23            ‹#›</a:t>
            </a:r>
            <a:endParaRPr lang="en-US" dirty="0"/>
          </a:p>
        </p:txBody>
      </p:sp>
      <p:sp>
        <p:nvSpPr>
          <p:cNvPr id="3" name="Text Placeholder 2">
            <a:extLst>
              <a:ext uri="{FF2B5EF4-FFF2-40B4-BE49-F238E27FC236}">
                <a16:creationId xmlns:a16="http://schemas.microsoft.com/office/drawing/2014/main" id="{E4395D43-14B2-13EF-9FF5-CE093935A262}"/>
              </a:ext>
            </a:extLst>
          </p:cNvPr>
          <p:cNvSpPr>
            <a:spLocks noGrp="1"/>
          </p:cNvSpPr>
          <p:nvPr>
            <p:ph type="body" sz="quarter" idx="14"/>
          </p:nvPr>
        </p:nvSpPr>
        <p:spPr>
          <a:xfrm>
            <a:off x="2756766" y="2501868"/>
            <a:ext cx="6678467" cy="1297972"/>
          </a:xfrm>
        </p:spPr>
        <p:txBody>
          <a:bodyPr/>
          <a:lstStyle/>
          <a:p>
            <a:r>
              <a:rPr lang="en-US" dirty="0"/>
              <a:t>Short fact or highlight. </a:t>
            </a:r>
            <a:br>
              <a:rPr lang="en-US" dirty="0"/>
            </a:br>
            <a:r>
              <a:rPr lang="en-US" dirty="0"/>
              <a:t>Franklin Gothic 28.</a:t>
            </a:r>
            <a:br>
              <a:rPr lang="en-US" dirty="0"/>
            </a:br>
            <a:r>
              <a:rPr lang="en-US" dirty="0"/>
              <a:t>Adjust gold lines as needed.</a:t>
            </a:r>
          </a:p>
        </p:txBody>
      </p:sp>
      <p:cxnSp>
        <p:nvCxnSpPr>
          <p:cNvPr id="4" name="Straight Connector 3">
            <a:extLst>
              <a:ext uri="{FF2B5EF4-FFF2-40B4-BE49-F238E27FC236}">
                <a16:creationId xmlns:a16="http://schemas.microsoft.com/office/drawing/2014/main" id="{62495C1D-E7BB-36D6-4D4E-B0C58A082186}"/>
              </a:ext>
            </a:extLst>
          </p:cNvPr>
          <p:cNvCxnSpPr>
            <a:cxnSpLocks/>
          </p:cNvCxnSpPr>
          <p:nvPr/>
        </p:nvCxnSpPr>
        <p:spPr>
          <a:xfrm>
            <a:off x="3840480" y="4140145"/>
            <a:ext cx="446913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20A0CBB-58B6-5FDF-252D-4A70D380CA41}"/>
              </a:ext>
            </a:extLst>
          </p:cNvPr>
          <p:cNvCxnSpPr>
            <a:cxnSpLocks/>
          </p:cNvCxnSpPr>
          <p:nvPr/>
        </p:nvCxnSpPr>
        <p:spPr>
          <a:xfrm>
            <a:off x="3840480" y="3451860"/>
            <a:ext cx="4469130"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2639F74-EB9E-DEEB-90AE-6376D5C8CA64}"/>
              </a:ext>
            </a:extLst>
          </p:cNvPr>
          <p:cNvCxnSpPr>
            <a:cxnSpLocks/>
          </p:cNvCxnSpPr>
          <p:nvPr/>
        </p:nvCxnSpPr>
        <p:spPr>
          <a:xfrm>
            <a:off x="3840480" y="2818075"/>
            <a:ext cx="4469130"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492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3009-493D-0CDE-CED4-CC97DE6D5688}"/>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265FFA1C-9D09-5104-18BB-8619A7F3A321}"/>
              </a:ext>
            </a:extLst>
          </p:cNvPr>
          <p:cNvSpPr>
            <a:spLocks noGrp="1"/>
          </p:cNvSpPr>
          <p:nvPr>
            <p:ph type="body" sz="quarter" idx="10"/>
          </p:nvPr>
        </p:nvSpPr>
        <p:spPr/>
        <p:txBody>
          <a:bodyPr/>
          <a:lstStyle/>
          <a:p>
            <a:r>
              <a:rPr lang="en-US" dirty="0"/>
              <a:t>Contact information, Franklin Gothic 24</a:t>
            </a:r>
          </a:p>
        </p:txBody>
      </p:sp>
    </p:spTree>
    <p:extLst>
      <p:ext uri="{BB962C8B-B14F-4D97-AF65-F5344CB8AC3E}">
        <p14:creationId xmlns:p14="http://schemas.microsoft.com/office/powerpoint/2010/main" val="2061551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7F699520-A06D-BA70-594A-B683DEDAAAD3}"/>
              </a:ext>
            </a:extLst>
          </p:cNvPr>
          <p:cNvSpPr/>
          <p:nvPr/>
        </p:nvSpPr>
        <p:spPr>
          <a:xfrm>
            <a:off x="0" y="1538640"/>
            <a:ext cx="12192000" cy="1076958"/>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0" name="Picture 9" descr="Shape, circle&#10;&#10;Description automatically generated">
            <a:extLst>
              <a:ext uri="{FF2B5EF4-FFF2-40B4-BE49-F238E27FC236}">
                <a16:creationId xmlns:a16="http://schemas.microsoft.com/office/drawing/2014/main" id="{A4398480-C782-D9B6-44C6-EB2DCA0F5F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68185" y="1892154"/>
            <a:ext cx="390625" cy="390625"/>
          </a:xfrm>
          <a:prstGeom prst="rect">
            <a:avLst/>
          </a:prstGeom>
        </p:spPr>
      </p:pic>
      <p:pic>
        <p:nvPicPr>
          <p:cNvPr id="12" name="Picture 11" descr="Shape, circle&#10;&#10;Description automatically generated">
            <a:extLst>
              <a:ext uri="{FF2B5EF4-FFF2-40B4-BE49-F238E27FC236}">
                <a16:creationId xmlns:a16="http://schemas.microsoft.com/office/drawing/2014/main" id="{3D715485-03B4-AD26-1E4F-928895A7E8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71849" y="2987466"/>
            <a:ext cx="390625" cy="390625"/>
          </a:xfrm>
          <a:prstGeom prst="rect">
            <a:avLst/>
          </a:prstGeom>
        </p:spPr>
      </p:pic>
      <p:pic>
        <p:nvPicPr>
          <p:cNvPr id="14" name="Picture 13" descr="Shape, circle&#10;&#10;Description automatically generated">
            <a:extLst>
              <a:ext uri="{FF2B5EF4-FFF2-40B4-BE49-F238E27FC236}">
                <a16:creationId xmlns:a16="http://schemas.microsoft.com/office/drawing/2014/main" id="{3DBDD395-E527-A994-A657-05ECCE112D0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12613" y="1892154"/>
            <a:ext cx="390625" cy="390625"/>
          </a:xfrm>
          <a:prstGeom prst="rect">
            <a:avLst/>
          </a:prstGeom>
        </p:spPr>
      </p:pic>
      <p:pic>
        <p:nvPicPr>
          <p:cNvPr id="16" name="Picture 15" descr="Shape, circle&#10;&#10;Description automatically generated">
            <a:extLst>
              <a:ext uri="{FF2B5EF4-FFF2-40B4-BE49-F238E27FC236}">
                <a16:creationId xmlns:a16="http://schemas.microsoft.com/office/drawing/2014/main" id="{A07DC6C7-64CD-1AEE-0D86-A3B9BED216D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493728" y="2987466"/>
            <a:ext cx="390625" cy="390625"/>
          </a:xfrm>
          <a:prstGeom prst="rect">
            <a:avLst/>
          </a:prstGeom>
        </p:spPr>
      </p:pic>
      <p:pic>
        <p:nvPicPr>
          <p:cNvPr id="18" name="Picture 17" descr="Shape, circle&#10;&#10;Description automatically generated">
            <a:extLst>
              <a:ext uri="{FF2B5EF4-FFF2-40B4-BE49-F238E27FC236}">
                <a16:creationId xmlns:a16="http://schemas.microsoft.com/office/drawing/2014/main" id="{DA844C1C-9EB9-C594-1A63-AE41498595D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15610" y="2987466"/>
            <a:ext cx="390625" cy="390625"/>
          </a:xfrm>
          <a:prstGeom prst="rect">
            <a:avLst/>
          </a:prstGeom>
        </p:spPr>
      </p:pic>
      <p:pic>
        <p:nvPicPr>
          <p:cNvPr id="20" name="Picture 19" descr="Shape, circle&#10;&#10;Description automatically generated">
            <a:extLst>
              <a:ext uri="{FF2B5EF4-FFF2-40B4-BE49-F238E27FC236}">
                <a16:creationId xmlns:a16="http://schemas.microsoft.com/office/drawing/2014/main" id="{7D0EF0CF-FB46-88E3-828C-27938E9E811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490398" y="1892154"/>
            <a:ext cx="390625" cy="390625"/>
          </a:xfrm>
          <a:prstGeom prst="rect">
            <a:avLst/>
          </a:prstGeom>
        </p:spPr>
      </p:pic>
      <p:pic>
        <p:nvPicPr>
          <p:cNvPr id="22" name="Picture 21" descr="Shape, circle&#10;&#10;Description automatically generated">
            <a:extLst>
              <a:ext uri="{FF2B5EF4-FFF2-40B4-BE49-F238E27FC236}">
                <a16:creationId xmlns:a16="http://schemas.microsoft.com/office/drawing/2014/main" id="{35016F3E-9BD5-5237-274B-826A8E73370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911937" y="1880708"/>
            <a:ext cx="413516" cy="413516"/>
          </a:xfrm>
          <a:prstGeom prst="rect">
            <a:avLst/>
          </a:prstGeom>
        </p:spPr>
      </p:pic>
      <p:pic>
        <p:nvPicPr>
          <p:cNvPr id="24" name="Picture 23" descr="Shape, circle&#10;&#10;Description automatically generated">
            <a:extLst>
              <a:ext uri="{FF2B5EF4-FFF2-40B4-BE49-F238E27FC236}">
                <a16:creationId xmlns:a16="http://schemas.microsoft.com/office/drawing/2014/main" id="{D07BE538-55C4-5550-6699-975DBEF1C6F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914601" y="2976020"/>
            <a:ext cx="413516" cy="413516"/>
          </a:xfrm>
          <a:prstGeom prst="rect">
            <a:avLst/>
          </a:prstGeom>
        </p:spPr>
      </p:pic>
      <p:pic>
        <p:nvPicPr>
          <p:cNvPr id="26" name="Picture 25" descr="Shape, circle&#10;&#10;Description automatically generated">
            <a:extLst>
              <a:ext uri="{FF2B5EF4-FFF2-40B4-BE49-F238E27FC236}">
                <a16:creationId xmlns:a16="http://schemas.microsoft.com/office/drawing/2014/main" id="{7E4AC8C6-C287-6C7C-F407-3EDF496596C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310585" y="1880708"/>
            <a:ext cx="413516" cy="413516"/>
          </a:xfrm>
          <a:prstGeom prst="rect">
            <a:avLst/>
          </a:prstGeom>
        </p:spPr>
      </p:pic>
      <p:pic>
        <p:nvPicPr>
          <p:cNvPr id="27" name="Picture 26" descr="Shape, circle&#10;&#10;Description automatically generated">
            <a:extLst>
              <a:ext uri="{FF2B5EF4-FFF2-40B4-BE49-F238E27FC236}">
                <a16:creationId xmlns:a16="http://schemas.microsoft.com/office/drawing/2014/main" id="{1EC36FEF-E888-FE9A-E1E4-573AD73DC6B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7113592" y="2976020"/>
            <a:ext cx="413516" cy="413516"/>
          </a:xfrm>
          <a:prstGeom prst="rect">
            <a:avLst/>
          </a:prstGeom>
        </p:spPr>
      </p:pic>
      <p:pic>
        <p:nvPicPr>
          <p:cNvPr id="28" name="Picture 27" descr="Shape&#10;&#10;Description automatically generated">
            <a:extLst>
              <a:ext uri="{FF2B5EF4-FFF2-40B4-BE49-F238E27FC236}">
                <a16:creationId xmlns:a16="http://schemas.microsoft.com/office/drawing/2014/main" id="{9CCC05A5-D763-4FB9-D710-DD6C357A03E8}"/>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6312583" y="2976020"/>
            <a:ext cx="413516" cy="413516"/>
          </a:xfrm>
          <a:prstGeom prst="rect">
            <a:avLst/>
          </a:prstGeom>
        </p:spPr>
      </p:pic>
      <p:pic>
        <p:nvPicPr>
          <p:cNvPr id="29" name="Picture 28" descr="Shape, circle&#10;&#10;Description automatically generated">
            <a:extLst>
              <a:ext uri="{FF2B5EF4-FFF2-40B4-BE49-F238E27FC236}">
                <a16:creationId xmlns:a16="http://schemas.microsoft.com/office/drawing/2014/main" id="{36683688-464E-E79F-7F9D-61CCA211FB8A}"/>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111261" y="1880708"/>
            <a:ext cx="413516" cy="413516"/>
          </a:xfrm>
          <a:prstGeom prst="rect">
            <a:avLst/>
          </a:prstGeom>
        </p:spPr>
      </p:pic>
      <p:pic>
        <p:nvPicPr>
          <p:cNvPr id="43" name="Picture 42" descr="Shape, icon, arrow&#10;&#10;Description automatically generated">
            <a:extLst>
              <a:ext uri="{FF2B5EF4-FFF2-40B4-BE49-F238E27FC236}">
                <a16:creationId xmlns:a16="http://schemas.microsoft.com/office/drawing/2014/main" id="{97162897-3137-A921-C589-0C1E435A3D71}"/>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539022" y="1895265"/>
            <a:ext cx="384403" cy="384403"/>
          </a:xfrm>
          <a:prstGeom prst="rect">
            <a:avLst/>
          </a:prstGeom>
        </p:spPr>
      </p:pic>
      <p:pic>
        <p:nvPicPr>
          <p:cNvPr id="44" name="Picture 43" descr="Shape, icon, arrow&#10;&#10;Description automatically generated">
            <a:extLst>
              <a:ext uri="{FF2B5EF4-FFF2-40B4-BE49-F238E27FC236}">
                <a16:creationId xmlns:a16="http://schemas.microsoft.com/office/drawing/2014/main" id="{FEC37251-C8B6-E177-9F66-352957F54D3B}"/>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5540687" y="2990577"/>
            <a:ext cx="384403" cy="384403"/>
          </a:xfrm>
          <a:prstGeom prst="rect">
            <a:avLst/>
          </a:prstGeom>
        </p:spPr>
      </p:pic>
      <p:pic>
        <p:nvPicPr>
          <p:cNvPr id="45" name="Picture 44" descr="Shape, arrow&#10;&#10;Description automatically generated">
            <a:extLst>
              <a:ext uri="{FF2B5EF4-FFF2-40B4-BE49-F238E27FC236}">
                <a16:creationId xmlns:a16="http://schemas.microsoft.com/office/drawing/2014/main" id="{2F950E15-B1C3-37A3-D7C5-B80FBFE3C258}"/>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3995896" y="1895265"/>
            <a:ext cx="384403" cy="384403"/>
          </a:xfrm>
          <a:prstGeom prst="rect">
            <a:avLst/>
          </a:prstGeom>
        </p:spPr>
      </p:pic>
      <p:pic>
        <p:nvPicPr>
          <p:cNvPr id="46" name="Picture 45" descr="Shape, arrow&#10;&#10;Description automatically generated">
            <a:extLst>
              <a:ext uri="{FF2B5EF4-FFF2-40B4-BE49-F238E27FC236}">
                <a16:creationId xmlns:a16="http://schemas.microsoft.com/office/drawing/2014/main" id="{F77F0EC6-0029-F8DB-4A44-B9EDAB0B0C7D}"/>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4768791" y="2990577"/>
            <a:ext cx="384403" cy="384403"/>
          </a:xfrm>
          <a:prstGeom prst="rect">
            <a:avLst/>
          </a:prstGeom>
        </p:spPr>
      </p:pic>
      <p:pic>
        <p:nvPicPr>
          <p:cNvPr id="47" name="Picture 46" descr="Shape, arrow&#10;&#10;Description automatically generated">
            <a:extLst>
              <a:ext uri="{FF2B5EF4-FFF2-40B4-BE49-F238E27FC236}">
                <a16:creationId xmlns:a16="http://schemas.microsoft.com/office/drawing/2014/main" id="{5A587DAF-E0C3-A3EC-4AF2-7AA8EBABBFD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3996895" y="2990577"/>
            <a:ext cx="384403" cy="384403"/>
          </a:xfrm>
          <a:prstGeom prst="rect">
            <a:avLst/>
          </a:prstGeom>
        </p:spPr>
      </p:pic>
      <p:pic>
        <p:nvPicPr>
          <p:cNvPr id="48" name="Picture 47" descr="Shape, arrow&#10;&#10;Description automatically generated">
            <a:extLst>
              <a:ext uri="{FF2B5EF4-FFF2-40B4-BE49-F238E27FC236}">
                <a16:creationId xmlns:a16="http://schemas.microsoft.com/office/drawing/2014/main" id="{9FDFD1A4-1673-D1F4-D0AA-F9C0A133F884}"/>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4767459" y="1895265"/>
            <a:ext cx="384403" cy="384403"/>
          </a:xfrm>
          <a:prstGeom prst="rect">
            <a:avLst/>
          </a:prstGeom>
        </p:spPr>
      </p:pic>
      <p:pic>
        <p:nvPicPr>
          <p:cNvPr id="49" name="Picture 48" descr="Icon&#10;&#10;Description automatically generated">
            <a:extLst>
              <a:ext uri="{FF2B5EF4-FFF2-40B4-BE49-F238E27FC236}">
                <a16:creationId xmlns:a16="http://schemas.microsoft.com/office/drawing/2014/main" id="{974A5E96-69A9-D991-AC6D-DBFC2A146A0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3195220" y="1880708"/>
            <a:ext cx="413516" cy="413516"/>
          </a:xfrm>
          <a:prstGeom prst="rect">
            <a:avLst/>
          </a:prstGeom>
        </p:spPr>
      </p:pic>
      <p:pic>
        <p:nvPicPr>
          <p:cNvPr id="50" name="Picture 49" descr="Icon&#10;&#10;Description automatically generated">
            <a:extLst>
              <a:ext uri="{FF2B5EF4-FFF2-40B4-BE49-F238E27FC236}">
                <a16:creationId xmlns:a16="http://schemas.microsoft.com/office/drawing/2014/main" id="{284454F2-6BAF-52E8-C29E-9B7519A58D31}"/>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3195886" y="2976020"/>
            <a:ext cx="413516" cy="413516"/>
          </a:xfrm>
          <a:prstGeom prst="rect">
            <a:avLst/>
          </a:prstGeom>
        </p:spPr>
      </p:pic>
      <p:pic>
        <p:nvPicPr>
          <p:cNvPr id="51" name="Picture 50" descr="Icon&#10;&#10;Description automatically generated">
            <a:extLst>
              <a:ext uri="{FF2B5EF4-FFF2-40B4-BE49-F238E27FC236}">
                <a16:creationId xmlns:a16="http://schemas.microsoft.com/office/drawing/2014/main" id="{34A69E81-F7A9-420C-D855-2E192816E6E3}"/>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1593868" y="1880708"/>
            <a:ext cx="413516" cy="413516"/>
          </a:xfrm>
          <a:prstGeom prst="rect">
            <a:avLst/>
          </a:prstGeom>
        </p:spPr>
      </p:pic>
      <p:pic>
        <p:nvPicPr>
          <p:cNvPr id="52" name="Picture 51" descr="Icon&#10;&#10;Description automatically generated">
            <a:extLst>
              <a:ext uri="{FF2B5EF4-FFF2-40B4-BE49-F238E27FC236}">
                <a16:creationId xmlns:a16="http://schemas.microsoft.com/office/drawing/2014/main" id="{215FFCCF-1FF7-59C7-18AD-72567A3830BD}"/>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2394877" y="2976020"/>
            <a:ext cx="413516" cy="413516"/>
          </a:xfrm>
          <a:prstGeom prst="rect">
            <a:avLst/>
          </a:prstGeom>
        </p:spPr>
      </p:pic>
      <p:pic>
        <p:nvPicPr>
          <p:cNvPr id="53" name="Picture 52" descr="Shape&#10;&#10;Description automatically generated">
            <a:extLst>
              <a:ext uri="{FF2B5EF4-FFF2-40B4-BE49-F238E27FC236}">
                <a16:creationId xmlns:a16="http://schemas.microsoft.com/office/drawing/2014/main" id="{CC9F39D9-D293-660E-8059-4761C9BB1D68}"/>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1593868" y="2976020"/>
            <a:ext cx="413516" cy="413516"/>
          </a:xfrm>
          <a:prstGeom prst="rect">
            <a:avLst/>
          </a:prstGeom>
        </p:spPr>
      </p:pic>
      <p:pic>
        <p:nvPicPr>
          <p:cNvPr id="54" name="Picture 53" descr="Icon&#10;&#10;Description automatically generated">
            <a:extLst>
              <a:ext uri="{FF2B5EF4-FFF2-40B4-BE49-F238E27FC236}">
                <a16:creationId xmlns:a16="http://schemas.microsoft.com/office/drawing/2014/main" id="{45A4C36C-CC19-7C26-1826-482251D504E6}"/>
              </a:ext>
            </a:extLst>
          </p:cNvPr>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2394544" y="1880708"/>
            <a:ext cx="413516" cy="413516"/>
          </a:xfrm>
          <a:prstGeom prst="rect">
            <a:avLst/>
          </a:prstGeom>
        </p:spPr>
      </p:pic>
      <p:pic>
        <p:nvPicPr>
          <p:cNvPr id="55" name="Picture 54" descr="Shape, arrow&#10;&#10;Description automatically generated">
            <a:extLst>
              <a:ext uri="{FF2B5EF4-FFF2-40B4-BE49-F238E27FC236}">
                <a16:creationId xmlns:a16="http://schemas.microsoft.com/office/drawing/2014/main" id="{46E0A6CA-5B99-A525-B439-E562F8E2D75D}"/>
              </a:ext>
            </a:extLst>
          </p:cNvPr>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rot="16200000">
            <a:off x="5877065" y="4074730"/>
            <a:ext cx="198709" cy="174060"/>
          </a:xfrm>
          <a:prstGeom prst="rect">
            <a:avLst/>
          </a:prstGeom>
        </p:spPr>
      </p:pic>
      <p:sp>
        <p:nvSpPr>
          <p:cNvPr id="56" name="Subtitle 2">
            <a:extLst>
              <a:ext uri="{FF2B5EF4-FFF2-40B4-BE49-F238E27FC236}">
                <a16:creationId xmlns:a16="http://schemas.microsoft.com/office/drawing/2014/main" id="{1F8BF299-DF8A-D8DF-E140-854DA0656917}"/>
              </a:ext>
            </a:extLst>
          </p:cNvPr>
          <p:cNvSpPr txBox="1">
            <a:spLocks/>
          </p:cNvSpPr>
          <p:nvPr/>
        </p:nvSpPr>
        <p:spPr>
          <a:xfrm>
            <a:off x="6319910" y="4062405"/>
            <a:ext cx="3775983" cy="1272143"/>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Courier New" panose="02070309020205020404" pitchFamily="49" charset="0"/>
              <a:buNone/>
              <a:defRPr sz="1800" b="1" i="0" kern="1200" baseline="0">
                <a:solidFill>
                  <a:schemeClr val="bg1"/>
                </a:solidFill>
                <a:latin typeface="Acumin Pro" panose="020B0504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Courier New" panose="02070309020205020404" pitchFamily="49" charset="0"/>
              <a:buNone/>
              <a:defRPr sz="1900" kern="1200" baseline="0">
                <a:solidFill>
                  <a:schemeClr val="tx1">
                    <a:lumMod val="85000"/>
                    <a:lumOff val="15000"/>
                  </a:schemeClr>
                </a:solidFill>
                <a:latin typeface="Acumin Pro" panose="020B0504020202020204" pitchFamily="34" charset="77"/>
                <a:ea typeface="+mn-ea"/>
                <a:cs typeface="+mn-cs"/>
              </a:defRPr>
            </a:lvl2pPr>
            <a:lvl3pPr marL="914400" indent="0" algn="ctr" defTabSz="914400" rtl="0" eaLnBrk="1" latinLnBrk="0" hangingPunct="1">
              <a:lnSpc>
                <a:spcPct val="100000"/>
              </a:lnSpc>
              <a:spcBef>
                <a:spcPts val="1000"/>
              </a:spcBef>
              <a:buClr>
                <a:schemeClr val="accent2"/>
              </a:buClr>
              <a:buFont typeface="Courier New" panose="02070309020205020404" pitchFamily="49" charset="0"/>
              <a:buNone/>
              <a:defRPr sz="1800" kern="1200" baseline="0">
                <a:solidFill>
                  <a:schemeClr val="tx1">
                    <a:lumMod val="85000"/>
                    <a:lumOff val="15000"/>
                  </a:schemeClr>
                </a:solidFill>
                <a:latin typeface="Acumin Pro" panose="020B0504020202020204" pitchFamily="34" charset="77"/>
                <a:ea typeface="+mn-ea"/>
                <a:cs typeface="+mn-cs"/>
              </a:defRPr>
            </a:lvl3pPr>
            <a:lvl4pPr marL="13716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4pPr>
            <a:lvl5pPr marL="18288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dirty="0">
                <a:solidFill>
                  <a:schemeClr val="tx1"/>
                </a:solidFill>
              </a:rPr>
              <a:t>To give image rounded corners:</a:t>
            </a:r>
          </a:p>
          <a:p>
            <a:r>
              <a:rPr lang="en-US" sz="1600" dirty="0">
                <a:solidFill>
                  <a:schemeClr val="tx1"/>
                </a:solidFill>
              </a:rPr>
              <a:t>      Double click on image</a:t>
            </a:r>
          </a:p>
          <a:p>
            <a:r>
              <a:rPr lang="en-US" sz="1600" dirty="0">
                <a:solidFill>
                  <a:schemeClr val="tx1"/>
                </a:solidFill>
              </a:rPr>
              <a:t>      Crop &gt; Fit to shape &gt; Click on </a:t>
            </a:r>
            <a:br>
              <a:rPr lang="en-US" sz="1600" dirty="0">
                <a:solidFill>
                  <a:schemeClr val="tx1"/>
                </a:solidFill>
              </a:rPr>
            </a:br>
            <a:r>
              <a:rPr lang="en-US" sz="1600" dirty="0">
                <a:solidFill>
                  <a:schemeClr val="tx1"/>
                </a:solidFill>
              </a:rPr>
              <a:t>      rounded rectangle</a:t>
            </a:r>
          </a:p>
        </p:txBody>
      </p:sp>
      <p:pic>
        <p:nvPicPr>
          <p:cNvPr id="57" name="Picture 56" descr="A person wearing a graduation cap and gown holding a diploma&#10;&#10;Description automatically generated with low confidence">
            <a:extLst>
              <a:ext uri="{FF2B5EF4-FFF2-40B4-BE49-F238E27FC236}">
                <a16:creationId xmlns:a16="http://schemas.microsoft.com/office/drawing/2014/main" id="{ECC0799A-90DA-7022-0074-1D0B3A978583}"/>
              </a:ext>
            </a:extLst>
          </p:cNvPr>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4511275" y="4062405"/>
            <a:ext cx="1121654" cy="1191139"/>
          </a:xfrm>
          <a:prstGeom prst="roundRect">
            <a:avLst/>
          </a:prstGeom>
        </p:spPr>
      </p:pic>
      <p:pic>
        <p:nvPicPr>
          <p:cNvPr id="58" name="Picture 57" descr="A group of people in graduation gowns and caps&#10;&#10;Description automatically generated with low confidence">
            <a:extLst>
              <a:ext uri="{FF2B5EF4-FFF2-40B4-BE49-F238E27FC236}">
                <a16:creationId xmlns:a16="http://schemas.microsoft.com/office/drawing/2014/main" id="{368CDA8E-B23B-3BEE-EF74-0E78ED044476}"/>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2504876" y="4062405"/>
            <a:ext cx="1786348" cy="1191139"/>
          </a:xfrm>
          <a:prstGeom prst="roundRect">
            <a:avLst/>
          </a:prstGeom>
        </p:spPr>
      </p:pic>
      <p:sp>
        <p:nvSpPr>
          <p:cNvPr id="59" name="Text Placeholder 3">
            <a:extLst>
              <a:ext uri="{FF2B5EF4-FFF2-40B4-BE49-F238E27FC236}">
                <a16:creationId xmlns:a16="http://schemas.microsoft.com/office/drawing/2014/main" id="{716FF06F-42F2-8B53-DF99-9F3045A7A06B}"/>
              </a:ext>
            </a:extLst>
          </p:cNvPr>
          <p:cNvSpPr txBox="1">
            <a:spLocks/>
          </p:cNvSpPr>
          <p:nvPr/>
        </p:nvSpPr>
        <p:spPr>
          <a:xfrm>
            <a:off x="564040" y="5853694"/>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6"/>
                </a:solidFill>
              </a:rPr>
              <a:t>Copy and paste as needed. Delete slide before presenting.</a:t>
            </a:r>
          </a:p>
        </p:txBody>
      </p:sp>
      <p:sp>
        <p:nvSpPr>
          <p:cNvPr id="62" name="Text Placeholder 3">
            <a:extLst>
              <a:ext uri="{FF2B5EF4-FFF2-40B4-BE49-F238E27FC236}">
                <a16:creationId xmlns:a16="http://schemas.microsoft.com/office/drawing/2014/main" id="{4B0C3566-3539-69C6-E9FE-2FE1325CAA35}"/>
              </a:ext>
            </a:extLst>
          </p:cNvPr>
          <p:cNvSpPr txBox="1">
            <a:spLocks/>
          </p:cNvSpPr>
          <p:nvPr/>
        </p:nvSpPr>
        <p:spPr>
          <a:xfrm>
            <a:off x="462643" y="634029"/>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8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20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Design Elements</a:t>
            </a:r>
            <a:endParaRPr lang="en-US" dirty="0"/>
          </a:p>
        </p:txBody>
      </p:sp>
    </p:spTree>
    <p:extLst>
      <p:ext uri="{BB962C8B-B14F-4D97-AF65-F5344CB8AC3E}">
        <p14:creationId xmlns:p14="http://schemas.microsoft.com/office/powerpoint/2010/main" val="3951183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48A87C-1FA1-756E-8002-A17A677C3D69}"/>
              </a:ext>
            </a:extLst>
          </p:cNvPr>
          <p:cNvSpPr/>
          <p:nvPr/>
        </p:nvSpPr>
        <p:spPr>
          <a:xfrm>
            <a:off x="0" y="1883196"/>
            <a:ext cx="12192000" cy="175302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4CDAA1B9-4128-D2C8-4619-45A79BD09F1E}"/>
              </a:ext>
            </a:extLst>
          </p:cNvPr>
          <p:cNvSpPr>
            <a:spLocks noGrp="1"/>
          </p:cNvSpPr>
          <p:nvPr>
            <p:ph type="body" sz="quarter" idx="10"/>
          </p:nvPr>
        </p:nvSpPr>
        <p:spPr>
          <a:xfrm>
            <a:off x="462643" y="634029"/>
            <a:ext cx="11266714" cy="449263"/>
          </a:xfrm>
        </p:spPr>
        <p:txBody>
          <a:bodyPr/>
          <a:lstStyle/>
          <a:p>
            <a:r>
              <a:rPr lang="en-US" dirty="0"/>
              <a:t>Design Elements</a:t>
            </a:r>
          </a:p>
        </p:txBody>
      </p:sp>
      <p:pic>
        <p:nvPicPr>
          <p:cNvPr id="3" name="Picture 2">
            <a:extLst>
              <a:ext uri="{FF2B5EF4-FFF2-40B4-BE49-F238E27FC236}">
                <a16:creationId xmlns:a16="http://schemas.microsoft.com/office/drawing/2014/main" id="{732374F7-B2AE-CCC3-6404-5DF94770BD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49873" y="3942471"/>
            <a:ext cx="751255" cy="751255"/>
          </a:xfrm>
          <a:prstGeom prst="rect">
            <a:avLst/>
          </a:prstGeom>
        </p:spPr>
      </p:pic>
      <p:pic>
        <p:nvPicPr>
          <p:cNvPr id="9" name="Picture 8">
            <a:extLst>
              <a:ext uri="{FF2B5EF4-FFF2-40B4-BE49-F238E27FC236}">
                <a16:creationId xmlns:a16="http://schemas.microsoft.com/office/drawing/2014/main" id="{94B5DA90-31CA-0886-77E1-EA0E7AAC20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49873" y="2361779"/>
            <a:ext cx="751255" cy="751255"/>
          </a:xfrm>
          <a:prstGeom prst="rect">
            <a:avLst/>
          </a:prstGeom>
        </p:spPr>
      </p:pic>
      <p:pic>
        <p:nvPicPr>
          <p:cNvPr id="11" name="Picture 10">
            <a:extLst>
              <a:ext uri="{FF2B5EF4-FFF2-40B4-BE49-F238E27FC236}">
                <a16:creationId xmlns:a16="http://schemas.microsoft.com/office/drawing/2014/main" id="{E4171A0D-C9D8-F2C5-D2EF-4CC5250D95B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93923" y="3921620"/>
            <a:ext cx="792956" cy="792956"/>
          </a:xfrm>
          <a:prstGeom prst="rect">
            <a:avLst/>
          </a:prstGeom>
        </p:spPr>
      </p:pic>
      <p:pic>
        <p:nvPicPr>
          <p:cNvPr id="13" name="Picture 12">
            <a:extLst>
              <a:ext uri="{FF2B5EF4-FFF2-40B4-BE49-F238E27FC236}">
                <a16:creationId xmlns:a16="http://schemas.microsoft.com/office/drawing/2014/main" id="{C69A73B7-7EF1-3B8C-F564-47A868C0D45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93924" y="2361779"/>
            <a:ext cx="792957" cy="792957"/>
          </a:xfrm>
          <a:prstGeom prst="rect">
            <a:avLst/>
          </a:prstGeom>
        </p:spPr>
      </p:pic>
      <p:pic>
        <p:nvPicPr>
          <p:cNvPr id="15" name="Picture 14">
            <a:extLst>
              <a:ext uri="{FF2B5EF4-FFF2-40B4-BE49-F238E27FC236}">
                <a16:creationId xmlns:a16="http://schemas.microsoft.com/office/drawing/2014/main" id="{336D6542-A1D0-2A77-937C-D586F1B9578E}"/>
              </a:ext>
            </a:extLst>
          </p:cNvPr>
          <p:cNvPicPr>
            <a:picLocks noChangeAspect="1"/>
          </p:cNvPicPr>
          <p:nvPr/>
        </p:nvPicPr>
        <p:blipFill>
          <a:blip r:embed="rId7"/>
          <a:stretch>
            <a:fillRect/>
          </a:stretch>
        </p:blipFill>
        <p:spPr>
          <a:xfrm>
            <a:off x="6479674" y="3921621"/>
            <a:ext cx="792955" cy="792955"/>
          </a:xfrm>
          <a:prstGeom prst="rect">
            <a:avLst/>
          </a:prstGeom>
        </p:spPr>
      </p:pic>
      <p:pic>
        <p:nvPicPr>
          <p:cNvPr id="17" name="Picture 16">
            <a:extLst>
              <a:ext uri="{FF2B5EF4-FFF2-40B4-BE49-F238E27FC236}">
                <a16:creationId xmlns:a16="http://schemas.microsoft.com/office/drawing/2014/main" id="{E2FCB6E2-E89C-32DA-46CB-1377959EDFB7}"/>
              </a:ext>
            </a:extLst>
          </p:cNvPr>
          <p:cNvPicPr>
            <a:picLocks noChangeAspect="1"/>
          </p:cNvPicPr>
          <p:nvPr/>
        </p:nvPicPr>
        <p:blipFill>
          <a:blip r:embed="rId8"/>
          <a:stretch>
            <a:fillRect/>
          </a:stretch>
        </p:blipFill>
        <p:spPr>
          <a:xfrm>
            <a:off x="6479677" y="2353704"/>
            <a:ext cx="792954" cy="792954"/>
          </a:xfrm>
          <a:prstGeom prst="rect">
            <a:avLst/>
          </a:prstGeom>
        </p:spPr>
      </p:pic>
      <p:pic>
        <p:nvPicPr>
          <p:cNvPr id="19" name="Picture 18">
            <a:extLst>
              <a:ext uri="{FF2B5EF4-FFF2-40B4-BE49-F238E27FC236}">
                <a16:creationId xmlns:a16="http://schemas.microsoft.com/office/drawing/2014/main" id="{0D51AF72-C7FC-C72D-9527-2A8AEAA419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565424" y="3920702"/>
            <a:ext cx="792956" cy="794792"/>
          </a:xfrm>
          <a:prstGeom prst="rect">
            <a:avLst/>
          </a:prstGeom>
        </p:spPr>
      </p:pic>
      <p:pic>
        <p:nvPicPr>
          <p:cNvPr id="21" name="Picture 20">
            <a:extLst>
              <a:ext uri="{FF2B5EF4-FFF2-40B4-BE49-F238E27FC236}">
                <a16:creationId xmlns:a16="http://schemas.microsoft.com/office/drawing/2014/main" id="{6445C912-FA03-24B5-3FDD-2AD2FE6BDA6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565427" y="2340929"/>
            <a:ext cx="792954" cy="792954"/>
          </a:xfrm>
          <a:prstGeom prst="rect">
            <a:avLst/>
          </a:prstGeom>
        </p:spPr>
      </p:pic>
      <p:pic>
        <p:nvPicPr>
          <p:cNvPr id="31" name="Picture 30">
            <a:extLst>
              <a:ext uri="{FF2B5EF4-FFF2-40B4-BE49-F238E27FC236}">
                <a16:creationId xmlns:a16="http://schemas.microsoft.com/office/drawing/2014/main" id="{366287DF-06E3-B9D6-0086-CACCCA67289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8647981" y="3916858"/>
            <a:ext cx="792957" cy="792957"/>
          </a:xfrm>
          <a:prstGeom prst="rect">
            <a:avLst/>
          </a:prstGeom>
        </p:spPr>
      </p:pic>
      <p:pic>
        <p:nvPicPr>
          <p:cNvPr id="33" name="Picture 32">
            <a:extLst>
              <a:ext uri="{FF2B5EF4-FFF2-40B4-BE49-F238E27FC236}">
                <a16:creationId xmlns:a16="http://schemas.microsoft.com/office/drawing/2014/main" id="{72A28E3D-1F3E-E0F5-891D-3FD927BC5B0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647982" y="2353704"/>
            <a:ext cx="792955" cy="792955"/>
          </a:xfrm>
          <a:prstGeom prst="rect">
            <a:avLst/>
          </a:prstGeom>
        </p:spPr>
      </p:pic>
      <p:pic>
        <p:nvPicPr>
          <p:cNvPr id="35" name="Picture 34">
            <a:extLst>
              <a:ext uri="{FF2B5EF4-FFF2-40B4-BE49-F238E27FC236}">
                <a16:creationId xmlns:a16="http://schemas.microsoft.com/office/drawing/2014/main" id="{37A77B19-0907-B4FA-47D4-6C1641BF4086}"/>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9733734" y="3920702"/>
            <a:ext cx="792957" cy="792957"/>
          </a:xfrm>
          <a:prstGeom prst="rect">
            <a:avLst/>
          </a:prstGeom>
        </p:spPr>
      </p:pic>
      <p:pic>
        <p:nvPicPr>
          <p:cNvPr id="37" name="Picture 36">
            <a:extLst>
              <a:ext uri="{FF2B5EF4-FFF2-40B4-BE49-F238E27FC236}">
                <a16:creationId xmlns:a16="http://schemas.microsoft.com/office/drawing/2014/main" id="{B9C2E612-21F5-9593-74B9-CF409ECBE16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733734" y="2361781"/>
            <a:ext cx="792955" cy="792955"/>
          </a:xfrm>
          <a:prstGeom prst="rect">
            <a:avLst/>
          </a:prstGeom>
        </p:spPr>
      </p:pic>
      <p:sp>
        <p:nvSpPr>
          <p:cNvPr id="42" name="Text Placeholder 3">
            <a:extLst>
              <a:ext uri="{FF2B5EF4-FFF2-40B4-BE49-F238E27FC236}">
                <a16:creationId xmlns:a16="http://schemas.microsoft.com/office/drawing/2014/main" id="{6503F81F-A777-1237-D79A-4F946965BE5D}"/>
              </a:ext>
            </a:extLst>
          </p:cNvPr>
          <p:cNvSpPr txBox="1">
            <a:spLocks/>
          </p:cNvSpPr>
          <p:nvPr/>
        </p:nvSpPr>
        <p:spPr>
          <a:xfrm>
            <a:off x="564040" y="5853694"/>
            <a:ext cx="11266714" cy="4492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6"/>
                </a:solidFill>
              </a:rPr>
              <a:t>Copy and paste as needed. Delete slide before presenting.</a:t>
            </a:r>
          </a:p>
        </p:txBody>
      </p:sp>
      <p:pic>
        <p:nvPicPr>
          <p:cNvPr id="2" name="Picture 1">
            <a:extLst>
              <a:ext uri="{FF2B5EF4-FFF2-40B4-BE49-F238E27FC236}">
                <a16:creationId xmlns:a16="http://schemas.microsoft.com/office/drawing/2014/main" id="{18239DC1-3FEB-F999-6DAA-AE2BAC3B31BA}"/>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1500025" y="4049953"/>
            <a:ext cx="1985885" cy="583730"/>
          </a:xfrm>
          <a:prstGeom prst="rect">
            <a:avLst/>
          </a:prstGeom>
        </p:spPr>
      </p:pic>
      <p:pic>
        <p:nvPicPr>
          <p:cNvPr id="8" name="Picture 7">
            <a:extLst>
              <a:ext uri="{FF2B5EF4-FFF2-40B4-BE49-F238E27FC236}">
                <a16:creationId xmlns:a16="http://schemas.microsoft.com/office/drawing/2014/main" id="{3D83E9CC-5889-107F-34CA-1D02A6FE6B49}"/>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1399462" y="2430268"/>
            <a:ext cx="2187009" cy="716390"/>
          </a:xfrm>
          <a:prstGeom prst="rect">
            <a:avLst/>
          </a:prstGeom>
        </p:spPr>
      </p:pic>
    </p:spTree>
    <p:extLst>
      <p:ext uri="{BB962C8B-B14F-4D97-AF65-F5344CB8AC3E}">
        <p14:creationId xmlns:p14="http://schemas.microsoft.com/office/powerpoint/2010/main" val="497656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746CD-56ED-5A84-9063-CACB38BD24DC}"/>
              </a:ext>
            </a:extLst>
          </p:cNvPr>
          <p:cNvSpPr>
            <a:spLocks noGrp="1"/>
          </p:cNvSpPr>
          <p:nvPr>
            <p:ph type="title"/>
          </p:nvPr>
        </p:nvSpPr>
        <p:spPr/>
        <p:txBody>
          <a:bodyPr/>
          <a:lstStyle/>
          <a:p>
            <a:r>
              <a:rPr lang="en-US" dirty="0"/>
              <a:t>Title, Franklin Gothic 60</a:t>
            </a:r>
          </a:p>
        </p:txBody>
      </p:sp>
      <p:sp>
        <p:nvSpPr>
          <p:cNvPr id="3" name="Text Placeholder 2">
            <a:extLst>
              <a:ext uri="{FF2B5EF4-FFF2-40B4-BE49-F238E27FC236}">
                <a16:creationId xmlns:a16="http://schemas.microsoft.com/office/drawing/2014/main" id="{96C120C0-2B70-E6B8-0164-1F23E4022A91}"/>
              </a:ext>
            </a:extLst>
          </p:cNvPr>
          <p:cNvSpPr>
            <a:spLocks noGrp="1"/>
          </p:cNvSpPr>
          <p:nvPr>
            <p:ph type="body" sz="quarter" idx="10"/>
          </p:nvPr>
        </p:nvSpPr>
        <p:spPr/>
        <p:txBody>
          <a:bodyPr/>
          <a:lstStyle/>
          <a:p>
            <a:r>
              <a:rPr lang="en-US" dirty="0"/>
              <a:t>Subtitle, Franklin Gothic 28</a:t>
            </a:r>
          </a:p>
        </p:txBody>
      </p:sp>
      <p:sp>
        <p:nvSpPr>
          <p:cNvPr id="4" name="Text Placeholder 3">
            <a:extLst>
              <a:ext uri="{FF2B5EF4-FFF2-40B4-BE49-F238E27FC236}">
                <a16:creationId xmlns:a16="http://schemas.microsoft.com/office/drawing/2014/main" id="{C05EEA37-DE2F-7DBA-82BB-8EE2F9E58EFF}"/>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619898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CC2DE4-A304-8A97-BF9E-33C76F106A7E}"/>
              </a:ext>
            </a:extLst>
          </p:cNvPr>
          <p:cNvSpPr>
            <a:spLocks noGrp="1"/>
          </p:cNvSpPr>
          <p:nvPr>
            <p:ph idx="14"/>
          </p:nvPr>
        </p:nvSpPr>
        <p:spPr/>
        <p:txBody>
          <a:bodyPr/>
          <a:lstStyle/>
          <a:p>
            <a:r>
              <a:rPr lang="en-US" dirty="0"/>
              <a:t>Copy goes here. Franklin Gothic 24.</a:t>
            </a:r>
          </a:p>
        </p:txBody>
      </p:sp>
      <p:sp>
        <p:nvSpPr>
          <p:cNvPr id="3" name="Title 2">
            <a:extLst>
              <a:ext uri="{FF2B5EF4-FFF2-40B4-BE49-F238E27FC236}">
                <a16:creationId xmlns:a16="http://schemas.microsoft.com/office/drawing/2014/main" id="{DB2CA8E4-B34A-629D-CBDC-E3327482A4B3}"/>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B8D8B9EE-25FD-C86F-AB3D-26D143B6A5D7}"/>
              </a:ext>
            </a:extLst>
          </p:cNvPr>
          <p:cNvSpPr>
            <a:spLocks noGrp="1"/>
          </p:cNvSpPr>
          <p:nvPr>
            <p:ph type="body" sz="quarter" idx="11"/>
          </p:nvPr>
        </p:nvSpPr>
        <p:spPr/>
        <p:txBody>
          <a:bodyPr/>
          <a:lstStyle/>
          <a:p>
            <a:r>
              <a:rPr lang="en-US" dirty="0"/>
              <a:t>Subhead, Franklin Gothic 24</a:t>
            </a:r>
          </a:p>
        </p:txBody>
      </p:sp>
      <p:sp>
        <p:nvSpPr>
          <p:cNvPr id="5" name="Footer Placeholder 4">
            <a:extLst>
              <a:ext uri="{FF2B5EF4-FFF2-40B4-BE49-F238E27FC236}">
                <a16:creationId xmlns:a16="http://schemas.microsoft.com/office/drawing/2014/main" id="{408A14C0-3D39-EA5C-66C7-28CA83C083BF}"/>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3111400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0F00672-1F1A-D781-0445-6452B59D9509}"/>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68C26702-24FD-E263-349B-460FF2150DF6}"/>
              </a:ext>
            </a:extLst>
          </p:cNvPr>
          <p:cNvSpPr>
            <a:spLocks noGrp="1"/>
          </p:cNvSpPr>
          <p:nvPr>
            <p:ph type="body" sz="quarter" idx="10"/>
          </p:nvPr>
        </p:nvSpPr>
        <p:spPr/>
        <p:txBody>
          <a:bodyPr/>
          <a:lstStyle/>
          <a:p>
            <a:pPr marL="342900" indent="-342900">
              <a:buFont typeface="Courier New" panose="02070309020205020404" pitchFamily="49" charset="0"/>
              <a:buChar char="o"/>
            </a:pPr>
            <a:r>
              <a:rPr lang="en-US" dirty="0"/>
              <a:t>Body copy goes here.</a:t>
            </a:r>
          </a:p>
          <a:p>
            <a:pPr marL="342900" indent="-342900">
              <a:buFont typeface="Courier New" panose="02070309020205020404" pitchFamily="49" charset="0"/>
              <a:buChar char="o"/>
            </a:pPr>
            <a:r>
              <a:rPr lang="en-US" dirty="0"/>
              <a:t>Body copy goes here.</a:t>
            </a:r>
          </a:p>
          <a:p>
            <a:pPr marL="342900" indent="-342900">
              <a:buFont typeface="Courier New" panose="02070309020205020404" pitchFamily="49" charset="0"/>
              <a:buChar char="o"/>
            </a:pPr>
            <a:r>
              <a:rPr lang="en-US" dirty="0"/>
              <a:t>Body copy goes here. </a:t>
            </a:r>
          </a:p>
        </p:txBody>
      </p:sp>
      <p:sp>
        <p:nvSpPr>
          <p:cNvPr id="4" name="Title 3">
            <a:extLst>
              <a:ext uri="{FF2B5EF4-FFF2-40B4-BE49-F238E27FC236}">
                <a16:creationId xmlns:a16="http://schemas.microsoft.com/office/drawing/2014/main" id="{A1AB244E-8DE2-89B1-2196-9C0C94A84290}"/>
              </a:ext>
            </a:extLst>
          </p:cNvPr>
          <p:cNvSpPr>
            <a:spLocks noGrp="1"/>
          </p:cNvSpPr>
          <p:nvPr>
            <p:ph type="title"/>
          </p:nvPr>
        </p:nvSpPr>
        <p:spPr/>
        <p:txBody>
          <a:bodyPr>
            <a:normAutofit fontScale="90000"/>
          </a:bodyPr>
          <a:lstStyle/>
          <a:p>
            <a:r>
              <a:rPr lang="en-US" dirty="0"/>
              <a:t>Title, Franklin Gothic 43</a:t>
            </a:r>
          </a:p>
        </p:txBody>
      </p:sp>
      <p:sp>
        <p:nvSpPr>
          <p:cNvPr id="5" name="Footer Placeholder 4">
            <a:extLst>
              <a:ext uri="{FF2B5EF4-FFF2-40B4-BE49-F238E27FC236}">
                <a16:creationId xmlns:a16="http://schemas.microsoft.com/office/drawing/2014/main" id="{FD3EBBED-201B-C17B-953E-F63EA46B2449}"/>
              </a:ext>
            </a:extLst>
          </p:cNvPr>
          <p:cNvSpPr>
            <a:spLocks noGrp="1"/>
          </p:cNvSpPr>
          <p:nvPr>
            <p:ph type="ftr" sz="quarter" idx="12"/>
          </p:nvPr>
        </p:nvSpPr>
        <p:spPr/>
        <p:txBody>
          <a:bodyPr/>
          <a:lstStyle/>
          <a:p>
            <a:pPr algn="r"/>
            <a:r>
              <a:rPr lang="en-US"/>
              <a:t>3/31/23            ‹#›</a:t>
            </a:r>
            <a:endParaRPr lang="en-US" dirty="0"/>
          </a:p>
        </p:txBody>
      </p:sp>
    </p:spTree>
    <p:extLst>
      <p:ext uri="{BB962C8B-B14F-4D97-AF65-F5344CB8AC3E}">
        <p14:creationId xmlns:p14="http://schemas.microsoft.com/office/powerpoint/2010/main" val="592509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E07B009-619C-54D6-3E63-2717BDA594E4}"/>
              </a:ext>
            </a:extLst>
          </p:cNvPr>
          <p:cNvPicPr>
            <a:picLocks noGrp="1" noChangeAspect="1"/>
          </p:cNvPicPr>
          <p:nvPr>
            <p:ph type="pic" sz="quarter" idx="11"/>
          </p:nvPr>
        </p:nvPicPr>
        <p:blipFill rotWithShape="1">
          <a:blip r:embed="rId2" cstate="email">
            <a:extLst>
              <a:ext uri="{28A0092B-C50C-407E-A947-70E740481C1C}">
                <a14:useLocalDpi xmlns:a14="http://schemas.microsoft.com/office/drawing/2010/main"/>
              </a:ext>
            </a:extLst>
          </a:blip>
          <a:srcRect/>
          <a:stretch/>
        </p:blipFill>
        <p:spPr>
          <a:xfrm>
            <a:off x="0" y="-9525"/>
            <a:ext cx="12192000" cy="6892463"/>
          </a:xfrm>
        </p:spPr>
      </p:pic>
      <p:sp>
        <p:nvSpPr>
          <p:cNvPr id="3" name="Footer Placeholder 2">
            <a:extLst>
              <a:ext uri="{FF2B5EF4-FFF2-40B4-BE49-F238E27FC236}">
                <a16:creationId xmlns:a16="http://schemas.microsoft.com/office/drawing/2014/main" id="{AF8469A9-1446-F015-051C-562200D10E9F}"/>
              </a:ext>
            </a:extLst>
          </p:cNvPr>
          <p:cNvSpPr>
            <a:spLocks noGrp="1"/>
          </p:cNvSpPr>
          <p:nvPr>
            <p:ph type="ftr" sz="quarter" idx="12"/>
          </p:nvPr>
        </p:nvSpPr>
        <p:spPr/>
        <p:txBody>
          <a:bodyPr/>
          <a:lstStyle/>
          <a:p>
            <a:pPr algn="r"/>
            <a:r>
              <a:rPr lang="en-US"/>
              <a:t>3/31/23            ‹#›</a:t>
            </a:r>
            <a:endParaRPr lang="en-US" dirty="0"/>
          </a:p>
        </p:txBody>
      </p:sp>
      <p:sp>
        <p:nvSpPr>
          <p:cNvPr id="4" name="Text Placeholder 3">
            <a:extLst>
              <a:ext uri="{FF2B5EF4-FFF2-40B4-BE49-F238E27FC236}">
                <a16:creationId xmlns:a16="http://schemas.microsoft.com/office/drawing/2014/main" id="{A4B066E4-E010-0896-3668-A1DA1F60CA8C}"/>
              </a:ext>
            </a:extLst>
          </p:cNvPr>
          <p:cNvSpPr>
            <a:spLocks noGrp="1"/>
          </p:cNvSpPr>
          <p:nvPr>
            <p:ph type="body" sz="quarter" idx="10"/>
          </p:nvPr>
        </p:nvSpPr>
        <p:spPr>
          <a:xfrm>
            <a:off x="8290560" y="380862"/>
            <a:ext cx="3171160" cy="2179458"/>
          </a:xfrm>
        </p:spPr>
        <p:txBody>
          <a:bodyPr/>
          <a:lstStyle/>
          <a:p>
            <a:r>
              <a:rPr lang="en-US" dirty="0">
                <a:solidFill>
                  <a:schemeClr val="bg1"/>
                </a:solidFill>
              </a:rPr>
              <a:t>Photo Caption here. Franklin Gothic 24. Double click on photo to adjust.</a:t>
            </a:r>
          </a:p>
        </p:txBody>
      </p:sp>
    </p:spTree>
    <p:extLst>
      <p:ext uri="{BB962C8B-B14F-4D97-AF65-F5344CB8AC3E}">
        <p14:creationId xmlns:p14="http://schemas.microsoft.com/office/powerpoint/2010/main" val="580399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D8CF1-C8DC-F61A-6148-6413E99A015D}"/>
              </a:ext>
            </a:extLst>
          </p:cNvPr>
          <p:cNvSpPr>
            <a:spLocks noGrp="1"/>
          </p:cNvSpPr>
          <p:nvPr>
            <p:ph type="title"/>
          </p:nvPr>
        </p:nvSpPr>
        <p:spPr/>
        <p:txBody>
          <a:bodyPr/>
          <a:lstStyle/>
          <a:p>
            <a:r>
              <a:rPr lang="en-US" dirty="0"/>
              <a:t>Title, Franklin Gothic 32</a:t>
            </a:r>
          </a:p>
        </p:txBody>
      </p:sp>
      <p:pic>
        <p:nvPicPr>
          <p:cNvPr id="7" name="Picture Placeholder 6" descr="A person and person posing for a picture in front of a wall of balloons&#10;&#10;Description automatically generated with medium confidence">
            <a:extLst>
              <a:ext uri="{FF2B5EF4-FFF2-40B4-BE49-F238E27FC236}">
                <a16:creationId xmlns:a16="http://schemas.microsoft.com/office/drawing/2014/main" id="{71566779-C2AB-AE57-06A2-0748AE76640D}"/>
              </a:ext>
            </a:extLst>
          </p:cNvPr>
          <p:cNvPicPr>
            <a:picLocks noGrp="1" noChangeAspect="1"/>
          </p:cNvPicPr>
          <p:nvPr>
            <p:ph type="pic" idx="1"/>
          </p:nvPr>
        </p:nvPicPr>
        <p:blipFill rotWithShape="1">
          <a:blip r:embed="rId2" cstate="email">
            <a:extLst>
              <a:ext uri="{28A0092B-C50C-407E-A947-70E740481C1C}">
                <a14:useLocalDpi xmlns:a14="http://schemas.microsoft.com/office/drawing/2010/main"/>
              </a:ext>
            </a:extLst>
          </a:blip>
          <a:srcRect/>
          <a:stretch/>
        </p:blipFill>
        <p:spPr>
          <a:xfrm>
            <a:off x="5183188" y="470037"/>
            <a:ext cx="6562498" cy="5391013"/>
          </a:xfrm>
        </p:spPr>
      </p:pic>
      <p:sp>
        <p:nvSpPr>
          <p:cNvPr id="4" name="Text Placeholder 3">
            <a:extLst>
              <a:ext uri="{FF2B5EF4-FFF2-40B4-BE49-F238E27FC236}">
                <a16:creationId xmlns:a16="http://schemas.microsoft.com/office/drawing/2014/main" id="{2F80243D-228C-EEA8-AC55-7BFF27F4E059}"/>
              </a:ext>
            </a:extLst>
          </p:cNvPr>
          <p:cNvSpPr>
            <a:spLocks noGrp="1"/>
          </p:cNvSpPr>
          <p:nvPr>
            <p:ph type="body" sz="half" idx="2"/>
          </p:nvPr>
        </p:nvSpPr>
        <p:spPr/>
        <p:txBody>
          <a:bodyPr/>
          <a:lstStyle/>
          <a:p>
            <a:r>
              <a:rPr lang="en-US" dirty="0"/>
              <a:t>Body copy goes here in paragraph form. Franklin Gothic Book 20 pt.</a:t>
            </a:r>
          </a:p>
        </p:txBody>
      </p:sp>
      <p:sp>
        <p:nvSpPr>
          <p:cNvPr id="5" name="Footer Placeholder 4">
            <a:extLst>
              <a:ext uri="{FF2B5EF4-FFF2-40B4-BE49-F238E27FC236}">
                <a16:creationId xmlns:a16="http://schemas.microsoft.com/office/drawing/2014/main" id="{FC7ADA95-DBC5-CB03-28ED-581647DA6F0A}"/>
              </a:ext>
            </a:extLst>
          </p:cNvPr>
          <p:cNvSpPr>
            <a:spLocks noGrp="1"/>
          </p:cNvSpPr>
          <p:nvPr>
            <p:ph type="ftr" sz="quarter" idx="10"/>
          </p:nvPr>
        </p:nvSpPr>
        <p:spPr/>
        <p:txBody>
          <a:bodyPr/>
          <a:lstStyle/>
          <a:p>
            <a:pPr algn="r"/>
            <a:r>
              <a:rPr lang="en-US"/>
              <a:t>3/31/23            ‹#›</a:t>
            </a:r>
            <a:endParaRPr lang="en-US" dirty="0"/>
          </a:p>
        </p:txBody>
      </p:sp>
    </p:spTree>
    <p:extLst>
      <p:ext uri="{BB962C8B-B14F-4D97-AF65-F5344CB8AC3E}">
        <p14:creationId xmlns:p14="http://schemas.microsoft.com/office/powerpoint/2010/main" val="4175789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537B7E16-7DE8-F090-287F-723167CEC271}"/>
              </a:ext>
            </a:extLst>
          </p:cNvPr>
          <p:cNvGraphicFramePr>
            <a:graphicFrameLocks noGrp="1"/>
          </p:cNvGraphicFramePr>
          <p:nvPr>
            <p:ph idx="14"/>
            <p:extLst>
              <p:ext uri="{D42A27DB-BD31-4B8C-83A1-F6EECF244321}">
                <p14:modId xmlns:p14="http://schemas.microsoft.com/office/powerpoint/2010/main" val="1135958226"/>
              </p:ext>
            </p:extLst>
          </p:nvPr>
        </p:nvGraphicFramePr>
        <p:xfrm>
          <a:off x="457200" y="2324194"/>
          <a:ext cx="11266485" cy="2966720"/>
        </p:xfrm>
        <a:graphic>
          <a:graphicData uri="http://schemas.openxmlformats.org/drawingml/2006/table">
            <a:tbl>
              <a:tblPr firstRow="1" bandRow="1">
                <a:tableStyleId>{5C22544A-7EE6-4342-B048-85BDC9FD1C3A}</a:tableStyleId>
              </a:tblPr>
              <a:tblGrid>
                <a:gridCol w="2253297">
                  <a:extLst>
                    <a:ext uri="{9D8B030D-6E8A-4147-A177-3AD203B41FA5}">
                      <a16:colId xmlns:a16="http://schemas.microsoft.com/office/drawing/2014/main" val="3761387876"/>
                    </a:ext>
                  </a:extLst>
                </a:gridCol>
                <a:gridCol w="2253297">
                  <a:extLst>
                    <a:ext uri="{9D8B030D-6E8A-4147-A177-3AD203B41FA5}">
                      <a16:colId xmlns:a16="http://schemas.microsoft.com/office/drawing/2014/main" val="1981920907"/>
                    </a:ext>
                  </a:extLst>
                </a:gridCol>
                <a:gridCol w="2253297">
                  <a:extLst>
                    <a:ext uri="{9D8B030D-6E8A-4147-A177-3AD203B41FA5}">
                      <a16:colId xmlns:a16="http://schemas.microsoft.com/office/drawing/2014/main" val="1666798191"/>
                    </a:ext>
                  </a:extLst>
                </a:gridCol>
                <a:gridCol w="2253297">
                  <a:extLst>
                    <a:ext uri="{9D8B030D-6E8A-4147-A177-3AD203B41FA5}">
                      <a16:colId xmlns:a16="http://schemas.microsoft.com/office/drawing/2014/main" val="1435684946"/>
                    </a:ext>
                  </a:extLst>
                </a:gridCol>
                <a:gridCol w="2253297">
                  <a:extLst>
                    <a:ext uri="{9D8B030D-6E8A-4147-A177-3AD203B41FA5}">
                      <a16:colId xmlns:a16="http://schemas.microsoft.com/office/drawing/2014/main" val="1414303862"/>
                    </a:ext>
                  </a:extLst>
                </a:gridCol>
              </a:tblGrid>
              <a:tr h="370840">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tc>
                  <a:txBody>
                    <a:bodyPr/>
                    <a:lstStyle/>
                    <a:p>
                      <a:pPr algn="ctr"/>
                      <a:r>
                        <a:rPr lang="en-US" dirty="0">
                          <a:solidFill>
                            <a:schemeClr val="tx1"/>
                          </a:solidFill>
                        </a:rPr>
                        <a:t>Heading</a:t>
                      </a:r>
                    </a:p>
                  </a:txBody>
                  <a:tcPr/>
                </a:tc>
                <a:extLst>
                  <a:ext uri="{0D108BD9-81ED-4DB2-BD59-A6C34878D82A}">
                    <a16:rowId xmlns:a16="http://schemas.microsoft.com/office/drawing/2014/main" val="3991565216"/>
                  </a:ext>
                </a:extLst>
              </a:tr>
              <a:tr h="370840">
                <a:tc>
                  <a:txBody>
                    <a:bodyPr/>
                    <a:lstStyle/>
                    <a:p>
                      <a:pPr algn="ctr"/>
                      <a:r>
                        <a:rPr lang="en-US" dirty="0">
                          <a:solidFill>
                            <a:schemeClr val="tx1"/>
                          </a:solidFill>
                        </a:rPr>
                        <a:t>Cell Data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3507537596"/>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39805344"/>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1012770354"/>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4161887375"/>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3444561631"/>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 </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1693493147"/>
                  </a:ext>
                </a:extLst>
              </a:tr>
              <a:tr h="370840">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tc>
                  <a:txBody>
                    <a:bodyPr/>
                    <a:lstStyle/>
                    <a:p>
                      <a:pPr algn="ctr"/>
                      <a:r>
                        <a:rPr lang="en-US" dirty="0">
                          <a:solidFill>
                            <a:schemeClr val="tx1"/>
                          </a:solidFill>
                        </a:rPr>
                        <a:t>Cell Data</a:t>
                      </a:r>
                    </a:p>
                  </a:txBody>
                  <a:tcPr/>
                </a:tc>
                <a:extLst>
                  <a:ext uri="{0D108BD9-81ED-4DB2-BD59-A6C34878D82A}">
                    <a16:rowId xmlns:a16="http://schemas.microsoft.com/office/drawing/2014/main" val="2810705790"/>
                  </a:ext>
                </a:extLst>
              </a:tr>
            </a:tbl>
          </a:graphicData>
        </a:graphic>
      </p:graphicFrame>
      <p:sp>
        <p:nvSpPr>
          <p:cNvPr id="3" name="Title 2">
            <a:extLst>
              <a:ext uri="{FF2B5EF4-FFF2-40B4-BE49-F238E27FC236}">
                <a16:creationId xmlns:a16="http://schemas.microsoft.com/office/drawing/2014/main" id="{24E822B7-86CC-F48D-4DD9-110BF153CF34}"/>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DC5740D6-15F9-2EA7-AEB5-2CD56D643D11}"/>
              </a:ext>
            </a:extLst>
          </p:cNvPr>
          <p:cNvSpPr>
            <a:spLocks noGrp="1"/>
          </p:cNvSpPr>
          <p:nvPr>
            <p:ph type="body" sz="quarter" idx="11"/>
          </p:nvPr>
        </p:nvSpPr>
        <p:spPr/>
        <p:txBody>
          <a:bodyPr/>
          <a:lstStyle/>
          <a:p>
            <a:r>
              <a:rPr lang="en-US" dirty="0"/>
              <a:t>Subhead, Franklin Gothic 24</a:t>
            </a:r>
          </a:p>
        </p:txBody>
      </p:sp>
      <p:sp>
        <p:nvSpPr>
          <p:cNvPr id="5" name="Footer Placeholder 4">
            <a:extLst>
              <a:ext uri="{FF2B5EF4-FFF2-40B4-BE49-F238E27FC236}">
                <a16:creationId xmlns:a16="http://schemas.microsoft.com/office/drawing/2014/main" id="{5249E2DD-3B89-A3A6-0A94-6D8AFE539624}"/>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3952251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0FFE758-2E1B-DCCD-9571-2618FE0AB021}"/>
              </a:ext>
            </a:extLst>
          </p:cNvPr>
          <p:cNvGraphicFramePr>
            <a:graphicFrameLocks noGrp="1"/>
          </p:cNvGraphicFramePr>
          <p:nvPr>
            <p:ph idx="14"/>
            <p:extLst>
              <p:ext uri="{D42A27DB-BD31-4B8C-83A1-F6EECF244321}">
                <p14:modId xmlns:p14="http://schemas.microsoft.com/office/powerpoint/2010/main" val="2226893246"/>
              </p:ext>
            </p:extLst>
          </p:nvPr>
        </p:nvGraphicFramePr>
        <p:xfrm>
          <a:off x="468313" y="1543050"/>
          <a:ext cx="11266487" cy="44545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076FADFC-D1DF-1EF2-69B5-9A79AE20549F}"/>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2267D345-14A0-DBDE-7A0A-84C97C8CAE07}"/>
              </a:ext>
            </a:extLst>
          </p:cNvPr>
          <p:cNvSpPr>
            <a:spLocks noGrp="1"/>
          </p:cNvSpPr>
          <p:nvPr>
            <p:ph type="body" sz="quarter" idx="11"/>
          </p:nvPr>
        </p:nvSpPr>
        <p:spPr/>
        <p:txBody>
          <a:bodyPr/>
          <a:lstStyle/>
          <a:p>
            <a:r>
              <a:rPr lang="en-US" dirty="0"/>
              <a:t>Subhead, Franklin Gothic 24 </a:t>
            </a:r>
          </a:p>
        </p:txBody>
      </p:sp>
      <p:sp>
        <p:nvSpPr>
          <p:cNvPr id="5" name="Footer Placeholder 4">
            <a:extLst>
              <a:ext uri="{FF2B5EF4-FFF2-40B4-BE49-F238E27FC236}">
                <a16:creationId xmlns:a16="http://schemas.microsoft.com/office/drawing/2014/main" id="{9FDB8A80-ACA2-8F72-8DF3-AD415AB5C009}"/>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1143875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E73B18D1-A6F7-A0F7-0627-B50E4A79FF41}"/>
              </a:ext>
            </a:extLst>
          </p:cNvPr>
          <p:cNvGraphicFramePr>
            <a:graphicFrameLocks noGrp="1"/>
          </p:cNvGraphicFramePr>
          <p:nvPr>
            <p:ph idx="14"/>
            <p:extLst>
              <p:ext uri="{D42A27DB-BD31-4B8C-83A1-F6EECF244321}">
                <p14:modId xmlns:p14="http://schemas.microsoft.com/office/powerpoint/2010/main" val="813797545"/>
              </p:ext>
            </p:extLst>
          </p:nvPr>
        </p:nvGraphicFramePr>
        <p:xfrm>
          <a:off x="468313" y="1543050"/>
          <a:ext cx="11266487" cy="4454525"/>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BD25B3B8-6BD3-7F23-0F81-96971C90974F}"/>
              </a:ext>
            </a:extLst>
          </p:cNvPr>
          <p:cNvSpPr>
            <a:spLocks noGrp="1"/>
          </p:cNvSpPr>
          <p:nvPr>
            <p:ph type="title"/>
          </p:nvPr>
        </p:nvSpPr>
        <p:spPr/>
        <p:txBody>
          <a:bodyPr>
            <a:normAutofit fontScale="90000"/>
          </a:bodyPr>
          <a:lstStyle/>
          <a:p>
            <a:r>
              <a:rPr lang="en-US" dirty="0"/>
              <a:t>Title, Franklin Gothic 43</a:t>
            </a:r>
          </a:p>
        </p:txBody>
      </p:sp>
      <p:sp>
        <p:nvSpPr>
          <p:cNvPr id="4" name="Text Placeholder 3">
            <a:extLst>
              <a:ext uri="{FF2B5EF4-FFF2-40B4-BE49-F238E27FC236}">
                <a16:creationId xmlns:a16="http://schemas.microsoft.com/office/drawing/2014/main" id="{A2490315-6DEF-ADEE-0647-E899071104A5}"/>
              </a:ext>
            </a:extLst>
          </p:cNvPr>
          <p:cNvSpPr>
            <a:spLocks noGrp="1"/>
          </p:cNvSpPr>
          <p:nvPr>
            <p:ph type="body" sz="quarter" idx="11"/>
          </p:nvPr>
        </p:nvSpPr>
        <p:spPr/>
        <p:txBody>
          <a:bodyPr/>
          <a:lstStyle/>
          <a:p>
            <a:r>
              <a:rPr lang="en-US" dirty="0"/>
              <a:t>Subhead, Franklin Gothic 24</a:t>
            </a:r>
          </a:p>
        </p:txBody>
      </p:sp>
      <p:sp>
        <p:nvSpPr>
          <p:cNvPr id="5" name="Footer Placeholder 4">
            <a:extLst>
              <a:ext uri="{FF2B5EF4-FFF2-40B4-BE49-F238E27FC236}">
                <a16:creationId xmlns:a16="http://schemas.microsoft.com/office/drawing/2014/main" id="{89A9643A-9B1E-C25E-A75D-A6F68B3A5496}"/>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2680076855"/>
      </p:ext>
    </p:extLst>
  </p:cSld>
  <p:clrMapOvr>
    <a:masterClrMapping/>
  </p:clrMapOvr>
</p:sld>
</file>

<file path=ppt/theme/theme1.xml><?xml version="1.0" encoding="utf-8"?>
<a:theme xmlns:a="http://schemas.openxmlformats.org/drawingml/2006/main" name="Office Theme">
  <a:themeElements>
    <a:clrScheme name="Purdue Global">
      <a:dk1>
        <a:srgbClr val="302D30"/>
      </a:dk1>
      <a:lt1>
        <a:srgbClr val="FEFFFF"/>
      </a:lt1>
      <a:dk2>
        <a:srgbClr val="4F5E63"/>
      </a:dk2>
      <a:lt2>
        <a:srgbClr val="FEFFFE"/>
      </a:lt2>
      <a:accent1>
        <a:srgbClr val="CFB891"/>
      </a:accent1>
      <a:accent2>
        <a:srgbClr val="555960"/>
      </a:accent2>
      <a:accent3>
        <a:srgbClr val="A2A59E"/>
      </a:accent3>
      <a:accent4>
        <a:srgbClr val="E7E5E0"/>
      </a:accent4>
      <a:accent5>
        <a:srgbClr val="CFB891"/>
      </a:accent5>
      <a:accent6>
        <a:srgbClr val="9D9694"/>
      </a:accent6>
      <a:hlink>
        <a:srgbClr val="302D30"/>
      </a:hlink>
      <a:folHlink>
        <a:srgbClr val="DCC294"/>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Master Template.potx" id="{7A2887B6-AF1A-E24D-8E9D-870BBF53B331}" vid="{56A60E50-7EF6-C244-B1D3-2D887417ED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E202481DC1CB46AA011D949D311478" ma:contentTypeVersion="13" ma:contentTypeDescription="Create a new document." ma:contentTypeScope="" ma:versionID="309c718596e4092f54ce9aa93358bb8d">
  <xsd:schema xmlns:xsd="http://www.w3.org/2001/XMLSchema" xmlns:xs="http://www.w3.org/2001/XMLSchema" xmlns:p="http://schemas.microsoft.com/office/2006/metadata/properties" xmlns:ns2="37af3f4b-4b66-46f9-8456-831d9bc3e737" xmlns:ns3="d6656b4d-3fa0-4709-acfb-d5e813445d1e" targetNamespace="http://schemas.microsoft.com/office/2006/metadata/properties" ma:root="true" ma:fieldsID="0c34f3e70276db9d2471c2526b8de3df" ns2:_="" ns3:_="">
    <xsd:import namespace="37af3f4b-4b66-46f9-8456-831d9bc3e737"/>
    <xsd:import namespace="d6656b4d-3fa0-4709-acfb-d5e813445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af3f4b-4b66-46f9-8456-831d9bc3e737"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e9e90a8-b24c-4be7-8760-a88b2cd47eb1"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656b4d-3fa0-4709-acfb-d5e813445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ebcf308-42de-4d63-b51a-b2360cc04078}" ma:internalName="TaxCatchAll" ma:showField="CatchAllData" ma:web="d6656b4d-3fa0-4709-acfb-d5e813445d1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6656b4d-3fa0-4709-acfb-d5e813445d1e">
      <UserInfo>
        <DisplayName>Schott, Thomas H.</DisplayName>
        <AccountId>17</AccountId>
        <AccountType/>
      </UserInfo>
      <UserInfo>
        <DisplayName>Sarault, Olivia M</DisplayName>
        <AccountId>29</AccountId>
        <AccountType/>
      </UserInfo>
      <UserInfo>
        <DisplayName>Hiller, Kelly R</DisplayName>
        <AccountId>98</AccountId>
        <AccountType/>
      </UserInfo>
      <UserInfo>
        <DisplayName>Eddy, Abigail Ellen</DisplayName>
        <AccountId>46</AccountId>
        <AccountType/>
      </UserInfo>
      <UserInfo>
        <DisplayName>Gu, Yu Rain</DisplayName>
        <AccountId>77</AccountId>
        <AccountType/>
      </UserInfo>
      <UserInfo>
        <DisplayName>Reese, Kristy S</DisplayName>
        <AccountId>26</AccountId>
        <AccountType/>
      </UserInfo>
    </SharedWithUsers>
    <lcf76f155ced4ddcb4097134ff3c332f xmlns="37af3f4b-4b66-46f9-8456-831d9bc3e737">
      <Terms xmlns="http://schemas.microsoft.com/office/infopath/2007/PartnerControls"/>
    </lcf76f155ced4ddcb4097134ff3c332f>
    <TaxCatchAll xmlns="d6656b4d-3fa0-4709-acfb-d5e813445d1e" xsi:nil="true"/>
  </documentManagement>
</p:properties>
</file>

<file path=customXml/itemProps1.xml><?xml version="1.0" encoding="utf-8"?>
<ds:datastoreItem xmlns:ds="http://schemas.openxmlformats.org/officeDocument/2006/customXml" ds:itemID="{64D795B0-FAA0-424A-9B96-7691ED1EF2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af3f4b-4b66-46f9-8456-831d9bc3e737"/>
    <ds:schemaRef ds:uri="d6656b4d-3fa0-4709-acfb-d5e813445d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5B64EEB-1B4A-4920-AA44-E234D7D487D1}">
  <ds:schemaRefs>
    <ds:schemaRef ds:uri="http://schemas.microsoft.com/sharepoint/v3/contenttype/forms"/>
  </ds:schemaRefs>
</ds:datastoreItem>
</file>

<file path=customXml/itemProps3.xml><?xml version="1.0" encoding="utf-8"?>
<ds:datastoreItem xmlns:ds="http://schemas.openxmlformats.org/officeDocument/2006/customXml" ds:itemID="{21DE0D6C-581B-4814-98E7-EF172D5D46A1}">
  <ds:schemaRefs>
    <ds:schemaRef ds:uri="http://purl.org/dc/terms/"/>
    <ds:schemaRef ds:uri="http://schemas.microsoft.com/office/2006/metadata/properties"/>
    <ds:schemaRef ds:uri="d6656b4d-3fa0-4709-acfb-d5e813445d1e"/>
    <ds:schemaRef ds:uri="http://purl.org/dc/dcmitype/"/>
    <ds:schemaRef ds:uri="http://purl.org/dc/elements/1.1/"/>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37af3f4b-4b66-46f9-8456-831d9bc3e737"/>
  </ds:schemaRefs>
</ds:datastoreItem>
</file>

<file path=docProps/app.xml><?xml version="1.0" encoding="utf-8"?>
<Properties xmlns="http://schemas.openxmlformats.org/officeDocument/2006/extended-properties" xmlns:vt="http://schemas.openxmlformats.org/officeDocument/2006/docPropsVTypes">
  <Template/>
  <TotalTime>8879</TotalTime>
  <Words>423</Words>
  <Application>Microsoft Macintosh PowerPoint</Application>
  <PresentationFormat>Widescreen</PresentationFormat>
  <Paragraphs>96</Paragraphs>
  <Slides>16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Acumin Pro</vt:lpstr>
      <vt:lpstr>Calibri</vt:lpstr>
      <vt:lpstr>Franklin Gothic Medium Cond</vt:lpstr>
      <vt:lpstr>Wingdings</vt:lpstr>
      <vt:lpstr>Franklin Gothic Medium</vt:lpstr>
      <vt:lpstr>Franklin Gothic Book</vt:lpstr>
      <vt:lpstr>Courier New</vt:lpstr>
      <vt:lpstr>Arial</vt:lpstr>
      <vt:lpstr>Office Theme</vt:lpstr>
      <vt:lpstr>PowerPoint Presentation</vt:lpstr>
      <vt:lpstr>Title, Franklin Gothic 60</vt:lpstr>
      <vt:lpstr>Title, Franklin Gothic 43</vt:lpstr>
      <vt:lpstr>Title, Franklin Gothic 43</vt:lpstr>
      <vt:lpstr>PowerPoint Presentation</vt:lpstr>
      <vt:lpstr>Title, Franklin Gothic 32</vt:lpstr>
      <vt:lpstr>Title, Franklin Gothic 43</vt:lpstr>
      <vt:lpstr>Title, Franklin Gothic 43</vt:lpstr>
      <vt:lpstr>Title, Franklin Gothic 43</vt:lpstr>
      <vt:lpstr>Title, Franklin Gothic 43</vt:lpstr>
      <vt:lpstr>PowerPoint Presentation</vt:lpstr>
      <vt:lpstr>PowerPoint Presentation</vt:lpstr>
      <vt:lpstr>PowerPoint Presentation</vt:lpstr>
      <vt:lpstr>THANK YOU</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Ramona McCarthy</dc:creator>
  <cp:lastModifiedBy>Nathaniel Saloh</cp:lastModifiedBy>
  <cp:revision>33</cp:revision>
  <dcterms:created xsi:type="dcterms:W3CDTF">2023-02-16T02:16:06Z</dcterms:created>
  <dcterms:modified xsi:type="dcterms:W3CDTF">2023-09-11T16:32:31Z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2023-02-20T19:00:53Z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b33bf962-ed92-4dd9-bc75-9825fb79b2e3</vt:lpwstr>
  </property>
  <property fmtid="{D5CDD505-2E9C-101B-9397-08002B2CF9AE}" pid="8" name="MSIP_Label_4044bd30-2ed7-4c9d-9d12-46200872a97b_ContentBits">
    <vt:lpwstr>0</vt:lpwstr>
  </property>
  <property fmtid="{D5CDD505-2E9C-101B-9397-08002B2CF9AE}" pid="9" name="ContentTypeId">
    <vt:lpwstr>0x01010054E202481DC1CB46AA011D949D311478</vt:lpwstr>
  </property>
  <property fmtid="{D5CDD505-2E9C-101B-9397-08002B2CF9AE}" pid="10" name="MediaServiceImageTags">
    <vt:lpwstr/>
  </property>
</Properties>
</file>