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4"/>
  </p:sldMasterIdLst>
  <p:notesMasterIdLst>
    <p:notesMasterId r:id="rId21"/>
  </p:notesMasterIdLst>
  <p:sldIdLst>
    <p:sldId id="295" r:id="rId5"/>
    <p:sldId id="311" r:id="rId6"/>
    <p:sldId id="297" r:id="rId7"/>
    <p:sldId id="310" r:id="rId8"/>
    <p:sldId id="306" r:id="rId9"/>
    <p:sldId id="304" r:id="rId10"/>
    <p:sldId id="303" r:id="rId11"/>
    <p:sldId id="309" r:id="rId12"/>
    <p:sldId id="302" r:id="rId13"/>
    <p:sldId id="298" r:id="rId14"/>
    <p:sldId id="299" r:id="rId15"/>
    <p:sldId id="301" r:id="rId16"/>
    <p:sldId id="300" r:id="rId17"/>
    <p:sldId id="307" r:id="rId18"/>
    <p:sldId id="293" r:id="rId19"/>
    <p:sldId id="292" r:id="rId20"/>
  </p:sldIdLst>
  <p:sldSz cx="9144000" cy="6858000" type="screen4x3"/>
  <p:notesSz cx="6858000" cy="9144000"/>
  <p:embeddedFontLst>
    <p:embeddedFont>
      <p:font typeface="Acumin Pro" panose="020B0504020202020204" pitchFamily="34" charset="77"/>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Franklin Gothic Book" panose="020B0503020102020204" pitchFamily="34" charset="0"/>
      <p:regular r:id="rId30"/>
      <p:italic r:id="rId31"/>
    </p:embeddedFont>
    <p:embeddedFont>
      <p:font typeface="Franklin Gothic Medium" panose="020B0603020102020204" pitchFamily="34" charset="0"/>
      <p:regular r:id="rId32"/>
      <p:italic r:id="rId33"/>
    </p:embeddedFont>
    <p:embeddedFont>
      <p:font typeface="Franklin Gothic Medium Cond" panose="020B0606030402020204" pitchFamily="3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2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6CE219-6CB4-4D82-2315-C217F06FFCCD}" name="Hiller, Kelly R" initials="HKR" userId="S::khiller@purdue.edu::b25b1487-7f5e-4b7f-a0b2-f8bcb0b1ea5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B991"/>
    <a:srgbClr val="DDB945"/>
    <a:srgbClr val="EBD9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558"/>
  </p:normalViewPr>
  <p:slideViewPr>
    <p:cSldViewPr snapToGrid="0">
      <p:cViewPr varScale="1">
        <p:scale>
          <a:sx n="121" d="100"/>
          <a:sy n="121" d="100"/>
        </p:scale>
        <p:origin x="896" y="168"/>
      </p:cViewPr>
      <p:guideLst>
        <p:guide orient="horz" pos="1080"/>
        <p:guide pos="23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microsoft.com/office/2016/11/relationships/changesInfo" Target="changesInfos/changesInfo1.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singer, Emily Christine" userId="c4099b5c-12cb-4d3c-8a2f-e0c975e58c53" providerId="ADAL" clId="{833102B6-AA17-2341-BBC8-E59297AA88E2}"/>
    <pc:docChg chg="custSel addSld delSld modSld">
      <pc:chgData name="Disinger, Emily Christine" userId="c4099b5c-12cb-4d3c-8a2f-e0c975e58c53" providerId="ADAL" clId="{833102B6-AA17-2341-BBC8-E59297AA88E2}" dt="2023-09-11T16:20:28.339" v="4" actId="2696"/>
      <pc:docMkLst>
        <pc:docMk/>
      </pc:docMkLst>
      <pc:sldChg chg="delSp del mod">
        <pc:chgData name="Disinger, Emily Christine" userId="c4099b5c-12cb-4d3c-8a2f-e0c975e58c53" providerId="ADAL" clId="{833102B6-AA17-2341-BBC8-E59297AA88E2}" dt="2023-09-11T16:20:28.339" v="4" actId="2696"/>
        <pc:sldMkLst>
          <pc:docMk/>
          <pc:sldMk cId="1619898085" sldId="296"/>
        </pc:sldMkLst>
        <pc:spChg chg="del">
          <ac:chgData name="Disinger, Emily Christine" userId="c4099b5c-12cb-4d3c-8a2f-e0c975e58c53" providerId="ADAL" clId="{833102B6-AA17-2341-BBC8-E59297AA88E2}" dt="2023-09-11T16:18:08.428" v="0" actId="478"/>
          <ac:spMkLst>
            <pc:docMk/>
            <pc:sldMk cId="1619898085" sldId="296"/>
            <ac:spMk id="4" creationId="{C05EEA37-DE2F-7DBA-82BB-8EE2F9E58EFF}"/>
          </ac:spMkLst>
        </pc:spChg>
      </pc:sldChg>
      <pc:sldChg chg="modSp new mod">
        <pc:chgData name="Disinger, Emily Christine" userId="c4099b5c-12cb-4d3c-8a2f-e0c975e58c53" providerId="ADAL" clId="{833102B6-AA17-2341-BBC8-E59297AA88E2}" dt="2023-09-11T16:20:26.503" v="3"/>
        <pc:sldMkLst>
          <pc:docMk/>
          <pc:sldMk cId="927841927" sldId="311"/>
        </pc:sldMkLst>
        <pc:spChg chg="mod">
          <ac:chgData name="Disinger, Emily Christine" userId="c4099b5c-12cb-4d3c-8a2f-e0c975e58c53" providerId="ADAL" clId="{833102B6-AA17-2341-BBC8-E59297AA88E2}" dt="2023-09-11T16:20:19.204" v="2"/>
          <ac:spMkLst>
            <pc:docMk/>
            <pc:sldMk cId="927841927" sldId="311"/>
            <ac:spMk id="2" creationId="{0975B431-FBBB-5A6E-AAD6-7C902260EAC4}"/>
          </ac:spMkLst>
        </pc:spChg>
        <pc:spChg chg="mod">
          <ac:chgData name="Disinger, Emily Christine" userId="c4099b5c-12cb-4d3c-8a2f-e0c975e58c53" providerId="ADAL" clId="{833102B6-AA17-2341-BBC8-E59297AA88E2}" dt="2023-09-11T16:20:26.503" v="3"/>
          <ac:spMkLst>
            <pc:docMk/>
            <pc:sldMk cId="927841927" sldId="311"/>
            <ac:spMk id="3" creationId="{565FB13F-D7E4-34CD-02AD-3A0267398864}"/>
          </ac:spMkLst>
        </pc:spChg>
      </pc:sldChg>
    </pc:docChg>
  </pc:docChgLst>
  <pc:docChgLst>
    <pc:chgData name="Disinger, Emily Christine" userId="c4099b5c-12cb-4d3c-8a2f-e0c975e58c53" providerId="ADAL" clId="{9CA18151-E89A-4E4A-848E-9B3894181CA7}"/>
    <pc:docChg chg="custSel modSld">
      <pc:chgData name="Disinger, Emily Christine" userId="c4099b5c-12cb-4d3c-8a2f-e0c975e58c53" providerId="ADAL" clId="{9CA18151-E89A-4E4A-848E-9B3894181CA7}" dt="2023-04-06T22:08:24.491" v="7" actId="1076"/>
      <pc:docMkLst>
        <pc:docMk/>
      </pc:docMkLst>
      <pc:sldChg chg="addSp delSp modSp mod">
        <pc:chgData name="Disinger, Emily Christine" userId="c4099b5c-12cb-4d3c-8a2f-e0c975e58c53" providerId="ADAL" clId="{9CA18151-E89A-4E4A-848E-9B3894181CA7}" dt="2023-04-06T22:08:24.491" v="7" actId="1076"/>
        <pc:sldMkLst>
          <pc:docMk/>
          <pc:sldMk cId="497656020" sldId="292"/>
        </pc:sldMkLst>
        <pc:spChg chg="add del mod">
          <ac:chgData name="Disinger, Emily Christine" userId="c4099b5c-12cb-4d3c-8a2f-e0c975e58c53" providerId="ADAL" clId="{9CA18151-E89A-4E4A-848E-9B3894181CA7}" dt="2023-04-06T22:08:17.300" v="6" actId="478"/>
          <ac:spMkLst>
            <pc:docMk/>
            <pc:sldMk cId="497656020" sldId="292"/>
            <ac:spMk id="6" creationId="{ADF997FD-DE72-6401-F50E-981730FDC124}"/>
          </ac:spMkLst>
        </pc:spChg>
        <pc:picChg chg="mod">
          <ac:chgData name="Disinger, Emily Christine" userId="c4099b5c-12cb-4d3c-8a2f-e0c975e58c53" providerId="ADAL" clId="{9CA18151-E89A-4E4A-848E-9B3894181CA7}" dt="2023-04-06T22:08:24.491" v="7" actId="1076"/>
          <ac:picMkLst>
            <pc:docMk/>
            <pc:sldMk cId="497656020" sldId="292"/>
            <ac:picMk id="2" creationId="{18239DC1-3FEB-F999-6DAA-AE2BAC3B31BA}"/>
          </ac:picMkLst>
        </pc:picChg>
        <pc:picChg chg="mod">
          <ac:chgData name="Disinger, Emily Christine" userId="c4099b5c-12cb-4d3c-8a2f-e0c975e58c53" providerId="ADAL" clId="{9CA18151-E89A-4E4A-848E-9B3894181CA7}" dt="2023-04-06T22:08:24.491" v="7" actId="1076"/>
          <ac:picMkLst>
            <pc:docMk/>
            <pc:sldMk cId="497656020" sldId="292"/>
            <ac:picMk id="3" creationId="{732374F7-B2AE-CCC3-6404-5DF94770BD74}"/>
          </ac:picMkLst>
        </pc:picChg>
        <pc:picChg chg="mod">
          <ac:chgData name="Disinger, Emily Christine" userId="c4099b5c-12cb-4d3c-8a2f-e0c975e58c53" providerId="ADAL" clId="{9CA18151-E89A-4E4A-848E-9B3894181CA7}" dt="2023-04-06T22:08:24.491" v="7" actId="1076"/>
          <ac:picMkLst>
            <pc:docMk/>
            <pc:sldMk cId="497656020" sldId="292"/>
            <ac:picMk id="8" creationId="{3D83E9CC-5889-107F-34CA-1D02A6FE6B49}"/>
          </ac:picMkLst>
        </pc:picChg>
        <pc:picChg chg="mod">
          <ac:chgData name="Disinger, Emily Christine" userId="c4099b5c-12cb-4d3c-8a2f-e0c975e58c53" providerId="ADAL" clId="{9CA18151-E89A-4E4A-848E-9B3894181CA7}" dt="2023-04-06T22:08:24.491" v="7" actId="1076"/>
          <ac:picMkLst>
            <pc:docMk/>
            <pc:sldMk cId="497656020" sldId="292"/>
            <ac:picMk id="9" creationId="{94B5DA90-31CA-0886-77E1-EA0E7AAC20F9}"/>
          </ac:picMkLst>
        </pc:picChg>
        <pc:picChg chg="mod">
          <ac:chgData name="Disinger, Emily Christine" userId="c4099b5c-12cb-4d3c-8a2f-e0c975e58c53" providerId="ADAL" clId="{9CA18151-E89A-4E4A-848E-9B3894181CA7}" dt="2023-04-06T22:08:24.491" v="7" actId="1076"/>
          <ac:picMkLst>
            <pc:docMk/>
            <pc:sldMk cId="497656020" sldId="292"/>
            <ac:picMk id="11" creationId="{E4171A0D-C9D8-F2C5-D2EF-4CC5250D95B5}"/>
          </ac:picMkLst>
        </pc:picChg>
        <pc:picChg chg="mod">
          <ac:chgData name="Disinger, Emily Christine" userId="c4099b5c-12cb-4d3c-8a2f-e0c975e58c53" providerId="ADAL" clId="{9CA18151-E89A-4E4A-848E-9B3894181CA7}" dt="2023-04-06T22:08:24.491" v="7" actId="1076"/>
          <ac:picMkLst>
            <pc:docMk/>
            <pc:sldMk cId="497656020" sldId="292"/>
            <ac:picMk id="13" creationId="{C69A73B7-7EF1-3B8C-F564-47A868C0D455}"/>
          </ac:picMkLst>
        </pc:picChg>
        <pc:picChg chg="mod">
          <ac:chgData name="Disinger, Emily Christine" userId="c4099b5c-12cb-4d3c-8a2f-e0c975e58c53" providerId="ADAL" clId="{9CA18151-E89A-4E4A-848E-9B3894181CA7}" dt="2023-04-06T22:08:24.491" v="7" actId="1076"/>
          <ac:picMkLst>
            <pc:docMk/>
            <pc:sldMk cId="497656020" sldId="292"/>
            <ac:picMk id="15" creationId="{336D6542-A1D0-2A77-937C-D586F1B9578E}"/>
          </ac:picMkLst>
        </pc:picChg>
        <pc:picChg chg="mod">
          <ac:chgData name="Disinger, Emily Christine" userId="c4099b5c-12cb-4d3c-8a2f-e0c975e58c53" providerId="ADAL" clId="{9CA18151-E89A-4E4A-848E-9B3894181CA7}" dt="2023-04-06T22:08:24.491" v="7" actId="1076"/>
          <ac:picMkLst>
            <pc:docMk/>
            <pc:sldMk cId="497656020" sldId="292"/>
            <ac:picMk id="17" creationId="{E2FCB6E2-E89C-32DA-46CB-1377959EDFB7}"/>
          </ac:picMkLst>
        </pc:picChg>
        <pc:picChg chg="mod">
          <ac:chgData name="Disinger, Emily Christine" userId="c4099b5c-12cb-4d3c-8a2f-e0c975e58c53" providerId="ADAL" clId="{9CA18151-E89A-4E4A-848E-9B3894181CA7}" dt="2023-04-06T22:08:24.491" v="7" actId="1076"/>
          <ac:picMkLst>
            <pc:docMk/>
            <pc:sldMk cId="497656020" sldId="292"/>
            <ac:picMk id="19" creationId="{0D51AF72-C7FC-C72D-9527-2A8AEAA41925}"/>
          </ac:picMkLst>
        </pc:picChg>
        <pc:picChg chg="mod">
          <ac:chgData name="Disinger, Emily Christine" userId="c4099b5c-12cb-4d3c-8a2f-e0c975e58c53" providerId="ADAL" clId="{9CA18151-E89A-4E4A-848E-9B3894181CA7}" dt="2023-04-06T22:08:24.491" v="7" actId="1076"/>
          <ac:picMkLst>
            <pc:docMk/>
            <pc:sldMk cId="497656020" sldId="292"/>
            <ac:picMk id="21" creationId="{6445C912-FA03-24B5-3FDD-2AD2FE6BDA6D}"/>
          </ac:picMkLst>
        </pc:picChg>
        <pc:picChg chg="del">
          <ac:chgData name="Disinger, Emily Christine" userId="c4099b5c-12cb-4d3c-8a2f-e0c975e58c53" providerId="ADAL" clId="{9CA18151-E89A-4E4A-848E-9B3894181CA7}" dt="2023-04-06T22:08:02.839" v="1" actId="478"/>
          <ac:picMkLst>
            <pc:docMk/>
            <pc:sldMk cId="497656020" sldId="292"/>
            <ac:picMk id="23" creationId="{C48A37A9-5983-F2F6-D07C-DA26CB73218B}"/>
          </ac:picMkLst>
        </pc:picChg>
        <pc:picChg chg="del">
          <ac:chgData name="Disinger, Emily Christine" userId="c4099b5c-12cb-4d3c-8a2f-e0c975e58c53" providerId="ADAL" clId="{9CA18151-E89A-4E4A-848E-9B3894181CA7}" dt="2023-04-06T22:08:02.184" v="0" actId="478"/>
          <ac:picMkLst>
            <pc:docMk/>
            <pc:sldMk cId="497656020" sldId="292"/>
            <ac:picMk id="25" creationId="{EA1F99E5-F6ED-C518-9ECA-979931E34106}"/>
          </ac:picMkLst>
        </pc:picChg>
        <pc:picChg chg="mod">
          <ac:chgData name="Disinger, Emily Christine" userId="c4099b5c-12cb-4d3c-8a2f-e0c975e58c53" providerId="ADAL" clId="{9CA18151-E89A-4E4A-848E-9B3894181CA7}" dt="2023-04-06T22:08:24.491" v="7" actId="1076"/>
          <ac:picMkLst>
            <pc:docMk/>
            <pc:sldMk cId="497656020" sldId="292"/>
            <ac:picMk id="31" creationId="{366287DF-06E3-B9D6-0086-CACCCA672894}"/>
          </ac:picMkLst>
        </pc:picChg>
        <pc:picChg chg="mod">
          <ac:chgData name="Disinger, Emily Christine" userId="c4099b5c-12cb-4d3c-8a2f-e0c975e58c53" providerId="ADAL" clId="{9CA18151-E89A-4E4A-848E-9B3894181CA7}" dt="2023-04-06T22:08:24.491" v="7" actId="1076"/>
          <ac:picMkLst>
            <pc:docMk/>
            <pc:sldMk cId="497656020" sldId="292"/>
            <ac:picMk id="33" creationId="{72A28E3D-1F3E-E0F5-891D-3FD927BC5B01}"/>
          </ac:picMkLst>
        </pc:picChg>
        <pc:picChg chg="mod">
          <ac:chgData name="Disinger, Emily Christine" userId="c4099b5c-12cb-4d3c-8a2f-e0c975e58c53" providerId="ADAL" clId="{9CA18151-E89A-4E4A-848E-9B3894181CA7}" dt="2023-04-06T22:08:24.491" v="7" actId="1076"/>
          <ac:picMkLst>
            <pc:docMk/>
            <pc:sldMk cId="497656020" sldId="292"/>
            <ac:picMk id="35" creationId="{37A77B19-0907-B4FA-47D4-6C1641BF4086}"/>
          </ac:picMkLst>
        </pc:picChg>
        <pc:picChg chg="mod">
          <ac:chgData name="Disinger, Emily Christine" userId="c4099b5c-12cb-4d3c-8a2f-e0c975e58c53" providerId="ADAL" clId="{9CA18151-E89A-4E4A-848E-9B3894181CA7}" dt="2023-04-06T22:08:24.491" v="7" actId="1076"/>
          <ac:picMkLst>
            <pc:docMk/>
            <pc:sldMk cId="497656020" sldId="292"/>
            <ac:picMk id="37" creationId="{B9C2E612-21F5-9593-74B9-CF409ECBE16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52D-3942-B38B-B8CB81F7818C}"/>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52D-3942-B38B-B8CB81F7818C}"/>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52D-3942-B38B-B8CB81F7818C}"/>
            </c:ext>
          </c:extLst>
        </c:ser>
        <c:dLbls>
          <c:showLegendKey val="0"/>
          <c:showVal val="0"/>
          <c:showCatName val="0"/>
          <c:showSerName val="0"/>
          <c:showPercent val="0"/>
          <c:showBubbleSize val="0"/>
        </c:dLbls>
        <c:gapWidth val="219"/>
        <c:overlap val="-27"/>
        <c:axId val="2110710784"/>
        <c:axId val="2102936080"/>
      </c:barChart>
      <c:catAx>
        <c:axId val="211071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2936080"/>
        <c:crosses val="autoZero"/>
        <c:auto val="1"/>
        <c:lblAlgn val="ctr"/>
        <c:lblOffset val="100"/>
        <c:noMultiLvlLbl val="0"/>
      </c:catAx>
      <c:valAx>
        <c:axId val="2102936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10710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2C4-EB4E-9BB6-D5B341FA3687}"/>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2C4-EB4E-9BB6-D5B341FA3687}"/>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2C4-EB4E-9BB6-D5B341FA3687}"/>
            </c:ext>
          </c:extLst>
        </c:ser>
        <c:dLbls>
          <c:showLegendKey val="0"/>
          <c:showVal val="0"/>
          <c:showCatName val="0"/>
          <c:showSerName val="0"/>
          <c:showPercent val="0"/>
          <c:showBubbleSize val="0"/>
        </c:dLbls>
        <c:smooth val="0"/>
        <c:axId val="2087821504"/>
        <c:axId val="2087823232"/>
      </c:lineChart>
      <c:catAx>
        <c:axId val="208782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3232"/>
        <c:crosses val="autoZero"/>
        <c:auto val="1"/>
        <c:lblAlgn val="ctr"/>
        <c:lblOffset val="100"/>
        <c:noMultiLvlLbl val="0"/>
      </c:catAx>
      <c:valAx>
        <c:axId val="2087823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26CF7-48D8-2F46-AFC8-8A5D2298DFDD}" type="datetimeFigureOut">
              <a:rPr lang="en-US" smtClean="0"/>
              <a:t>11/16/23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7BF745-0557-B241-863F-056113C7032A}" type="slidenum">
              <a:rPr lang="en-US" smtClean="0"/>
              <a:t>‹#›</a:t>
            </a:fld>
            <a:endParaRPr lang="en-US"/>
          </a:p>
        </p:txBody>
      </p:sp>
    </p:spTree>
    <p:extLst>
      <p:ext uri="{BB962C8B-B14F-4D97-AF65-F5344CB8AC3E}">
        <p14:creationId xmlns:p14="http://schemas.microsoft.com/office/powerpoint/2010/main" val="3165674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15</a:t>
            </a:fld>
            <a:endParaRPr lang="en-US"/>
          </a:p>
        </p:txBody>
      </p:sp>
    </p:spTree>
    <p:extLst>
      <p:ext uri="{BB962C8B-B14F-4D97-AF65-F5344CB8AC3E}">
        <p14:creationId xmlns:p14="http://schemas.microsoft.com/office/powerpoint/2010/main" val="339205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16</a:t>
            </a:fld>
            <a:endParaRPr lang="en-US"/>
          </a:p>
        </p:txBody>
      </p:sp>
    </p:spTree>
    <p:extLst>
      <p:ext uri="{BB962C8B-B14F-4D97-AF65-F5344CB8AC3E}">
        <p14:creationId xmlns:p14="http://schemas.microsoft.com/office/powerpoint/2010/main" val="17905938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767443" y="1812046"/>
            <a:ext cx="5822594" cy="719757"/>
          </a:xfrm>
        </p:spPr>
        <p:txBody>
          <a:bodyPr>
            <a:noAutofit/>
          </a:bodyPr>
          <a:lstStyle>
            <a:lvl1pPr>
              <a:defRPr sz="45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767443" y="2629339"/>
            <a:ext cx="5822594" cy="449263"/>
          </a:xfrm>
        </p:spPr>
        <p:txBody>
          <a:bodyPr>
            <a:noAutofit/>
          </a:bodyPr>
          <a:lstStyle>
            <a:lvl1pPr marL="0" indent="0">
              <a:buFontTx/>
              <a:buNone/>
              <a:defRPr sz="2400" b="1">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767443" y="3173232"/>
            <a:ext cx="5822594"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fld id="{C7124C19-F609-8C4C-8116-78E353E3E672}" type="datetime1">
              <a:rPr lang="en-US" smtClean="0"/>
              <a:t>3/29/23</a:t>
            </a:fld>
            <a:endParaRPr lang="en-US" dirty="0"/>
          </a:p>
        </p:txBody>
      </p:sp>
      <p:pic>
        <p:nvPicPr>
          <p:cNvPr id="4" name="Picture 3" descr="A black and white sign with white text&#10;&#10;Description automatically generated">
            <a:extLst>
              <a:ext uri="{FF2B5EF4-FFF2-40B4-BE49-F238E27FC236}">
                <a16:creationId xmlns:a16="http://schemas.microsoft.com/office/drawing/2014/main" id="{AAA222CB-A9DE-3EAE-89FD-FB29D88B9DC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767443" y="5695098"/>
            <a:ext cx="2005885" cy="799157"/>
          </a:xfrm>
          <a:prstGeom prst="rect">
            <a:avLst/>
          </a:prstGeom>
        </p:spPr>
      </p:pic>
    </p:spTree>
    <p:extLst>
      <p:ext uri="{BB962C8B-B14F-4D97-AF65-F5344CB8AC3E}">
        <p14:creationId xmlns:p14="http://schemas.microsoft.com/office/powerpoint/2010/main" val="421452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Content - 3 Colum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90FE98-85CF-2DFA-C432-D19042AD59FF}"/>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351066" y="1543324"/>
            <a:ext cx="2630674"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1" name="Content Placeholder 2">
            <a:extLst>
              <a:ext uri="{FF2B5EF4-FFF2-40B4-BE49-F238E27FC236}">
                <a16:creationId xmlns:a16="http://schemas.microsoft.com/office/drawing/2014/main" id="{66D77F14-E88B-D0A5-6F63-E4DA45A7CD6B}"/>
              </a:ext>
            </a:extLst>
          </p:cNvPr>
          <p:cNvSpPr>
            <a:spLocks noGrp="1"/>
          </p:cNvSpPr>
          <p:nvPr>
            <p:ph idx="17"/>
          </p:nvPr>
        </p:nvSpPr>
        <p:spPr>
          <a:xfrm>
            <a:off x="3256663" y="1543324"/>
            <a:ext cx="2630674" cy="4390337"/>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2" name="Content Placeholder 2">
            <a:extLst>
              <a:ext uri="{FF2B5EF4-FFF2-40B4-BE49-F238E27FC236}">
                <a16:creationId xmlns:a16="http://schemas.microsoft.com/office/drawing/2014/main" id="{5A95E987-1BAB-5DE6-3A52-75935C62985E}"/>
              </a:ext>
            </a:extLst>
          </p:cNvPr>
          <p:cNvSpPr>
            <a:spLocks noGrp="1"/>
          </p:cNvSpPr>
          <p:nvPr>
            <p:ph idx="18"/>
          </p:nvPr>
        </p:nvSpPr>
        <p:spPr>
          <a:xfrm>
            <a:off x="6182353" y="1543323"/>
            <a:ext cx="2630674" cy="4390337"/>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CA31FF2-2F1A-7D0F-36B0-1773F6A9AB34}"/>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210736EA-BF4D-BA7D-8566-4E9D1E12D80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68171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Copy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13D63CA-DA12-8227-2188-EC987E27885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34735" y="3652273"/>
            <a:ext cx="4102307"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4" y="1543324"/>
            <a:ext cx="4102309"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4706959" y="1543324"/>
            <a:ext cx="4094045"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4698697" y="3652272"/>
            <a:ext cx="4102307"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9E1D5996-640E-1230-C16B-6B908E5933D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72668508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with Copy - 3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42DA3B-7A49-17E3-F477-35C002B6F30C}"/>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34736" y="3652273"/>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5" y="1543324"/>
            <a:ext cx="2650859"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3252731" y="1543325"/>
            <a:ext cx="264552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3244470" y="3652273"/>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6154204" y="1532308"/>
            <a:ext cx="264552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0" name="Text Placeholder 11">
            <a:extLst>
              <a:ext uri="{FF2B5EF4-FFF2-40B4-BE49-F238E27FC236}">
                <a16:creationId xmlns:a16="http://schemas.microsoft.com/office/drawing/2014/main" id="{347E27B2-1DE2-3469-81EF-9EBD7DC7AFBA}"/>
              </a:ext>
            </a:extLst>
          </p:cNvPr>
          <p:cNvSpPr>
            <a:spLocks noGrp="1"/>
          </p:cNvSpPr>
          <p:nvPr>
            <p:ph type="body" sz="quarter" idx="17"/>
          </p:nvPr>
        </p:nvSpPr>
        <p:spPr>
          <a:xfrm>
            <a:off x="6145943" y="3641256"/>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D305FDEF-25DE-51F8-25E5-D6A2AD2D8AB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24607671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7402-16CB-60F1-259A-4E1A16194431}"/>
              </a:ext>
            </a:extLst>
          </p:cNvPr>
          <p:cNvSpPr>
            <a:spLocks noGrp="1"/>
          </p:cNvSpPr>
          <p:nvPr>
            <p:ph type="title"/>
          </p:nvPr>
        </p:nvSpPr>
        <p:spPr>
          <a:xfrm>
            <a:off x="342902" y="457200"/>
            <a:ext cx="3236117" cy="964096"/>
          </a:xfrm>
        </p:spPr>
        <p:txBody>
          <a:bodyPr anchor="b">
            <a:normAutofit/>
          </a:bodyPr>
          <a:lstStyle>
            <a:lvl1pPr>
              <a:defRPr sz="2800"/>
            </a:lvl1pPr>
          </a:lstStyle>
          <a:p>
            <a:r>
              <a:rPr lang="en-US" dirty="0"/>
              <a:t>Click to edit Master title style</a:t>
            </a:r>
          </a:p>
        </p:txBody>
      </p:sp>
      <p:sp>
        <p:nvSpPr>
          <p:cNvPr id="4" name="Text Placeholder 3">
            <a:extLst>
              <a:ext uri="{FF2B5EF4-FFF2-40B4-BE49-F238E27FC236}">
                <a16:creationId xmlns:a16="http://schemas.microsoft.com/office/drawing/2014/main" id="{B9889552-EB9F-6D72-9130-E107C02C22F6}"/>
              </a:ext>
            </a:extLst>
          </p:cNvPr>
          <p:cNvSpPr>
            <a:spLocks noGrp="1"/>
          </p:cNvSpPr>
          <p:nvPr>
            <p:ph type="body" sz="half" idx="2"/>
          </p:nvPr>
        </p:nvSpPr>
        <p:spPr>
          <a:xfrm>
            <a:off x="342902" y="1570384"/>
            <a:ext cx="3236117" cy="4298605"/>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0" name="Content Placeholder 2">
            <a:extLst>
              <a:ext uri="{FF2B5EF4-FFF2-40B4-BE49-F238E27FC236}">
                <a16:creationId xmlns:a16="http://schemas.microsoft.com/office/drawing/2014/main" id="{C5F6EAB8-D2BB-0BDE-C7AC-895B69CA533E}"/>
              </a:ext>
            </a:extLst>
          </p:cNvPr>
          <p:cNvSpPr>
            <a:spLocks noGrp="1"/>
          </p:cNvSpPr>
          <p:nvPr>
            <p:ph idx="1"/>
          </p:nvPr>
        </p:nvSpPr>
        <p:spPr>
          <a:xfrm>
            <a:off x="3803904" y="457200"/>
            <a:ext cx="4997195" cy="541178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EBB258CE-72D3-060D-FE7A-416DA23AD36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4062900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hoto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9A83-2C12-9A72-A547-B9374C1072DC}"/>
              </a:ext>
            </a:extLst>
          </p:cNvPr>
          <p:cNvSpPr>
            <a:spLocks noGrp="1"/>
          </p:cNvSpPr>
          <p:nvPr>
            <p:ph type="title"/>
          </p:nvPr>
        </p:nvSpPr>
        <p:spPr>
          <a:xfrm>
            <a:off x="334736" y="470038"/>
            <a:ext cx="3244283" cy="1034775"/>
          </a:xfrm>
        </p:spPr>
        <p:txBody>
          <a:bodyPr anchor="b">
            <a:normAutofit/>
          </a:bodyPr>
          <a:lstStyle>
            <a:lvl1pPr fontAlgn="t">
              <a:defRPr sz="2800"/>
            </a:lvl1pPr>
          </a:lstStyle>
          <a:p>
            <a:r>
              <a:rPr lang="en-US" dirty="0"/>
              <a:t>Click to edit Master title style</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887391" y="470038"/>
            <a:ext cx="4921874" cy="5391013"/>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334736" y="1759226"/>
            <a:ext cx="3244283" cy="40860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59675FA2-B780-009A-245C-4BDD0DBAA78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34333543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3D5A9E-93AD-74E8-FFB1-71019AC8501E}"/>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34735" y="1543323"/>
            <a:ext cx="4094045"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Title 4">
            <a:extLst>
              <a:ext uri="{FF2B5EF4-FFF2-40B4-BE49-F238E27FC236}">
                <a16:creationId xmlns:a16="http://schemas.microsoft.com/office/drawing/2014/main" id="{B7832766-AA56-63AE-E2AA-9A2947343D87}"/>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CF92D672-5C11-B647-ADA7-722837BA86C0}"/>
              </a:ext>
            </a:extLst>
          </p:cNvPr>
          <p:cNvSpPr>
            <a:spLocks noGrp="1"/>
          </p:cNvSpPr>
          <p:nvPr>
            <p:ph type="pic" idx="12"/>
          </p:nvPr>
        </p:nvSpPr>
        <p:spPr>
          <a:xfrm>
            <a:off x="4715222" y="1543323"/>
            <a:ext cx="4094045"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Text Placeholder 13">
            <a:extLst>
              <a:ext uri="{FF2B5EF4-FFF2-40B4-BE49-F238E27FC236}">
                <a16:creationId xmlns:a16="http://schemas.microsoft.com/office/drawing/2014/main" id="{6AFB8997-E903-BD34-CBB7-A70F3BD090A1}"/>
              </a:ext>
            </a:extLst>
          </p:cNvPr>
          <p:cNvSpPr>
            <a:spLocks noGrp="1"/>
          </p:cNvSpPr>
          <p:nvPr>
            <p:ph type="body" sz="quarter" idx="13"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52EB93D6-E613-9676-57E4-75A3AC4AA9C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5941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py with Phot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AD9915-1F2E-3A72-F310-714DCDA19110}"/>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51065" y="1543324"/>
            <a:ext cx="4397009"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961820" y="1543322"/>
            <a:ext cx="3847445" cy="4307573"/>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2614933" y="3795305"/>
            <a:ext cx="2133141"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351065" y="3795304"/>
            <a:ext cx="2133141"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6" name="Picture 5" descr="A black background with a black square&#10;&#10;Description automatically generated with medium confidence">
            <a:extLst>
              <a:ext uri="{FF2B5EF4-FFF2-40B4-BE49-F238E27FC236}">
                <a16:creationId xmlns:a16="http://schemas.microsoft.com/office/drawing/2014/main" id="{0E3D2751-6E10-ABC5-3FDD-5989453F2B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5882444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8D2DA6-4CDA-7E9E-7A4F-21B26F51D6F0}"/>
              </a:ext>
            </a:extLst>
          </p:cNvPr>
          <p:cNvSpPr/>
          <p:nvPr userDrawn="1"/>
        </p:nvSpPr>
        <p:spPr>
          <a:xfrm>
            <a:off x="0" y="0"/>
            <a:ext cx="9144000" cy="10710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326571"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342900"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Picture Placeholder 2">
            <a:extLst>
              <a:ext uri="{FF2B5EF4-FFF2-40B4-BE49-F238E27FC236}">
                <a16:creationId xmlns:a16="http://schemas.microsoft.com/office/drawing/2014/main" id="{60A3B0E8-AC0D-A169-37E3-2D123D6EBF24}"/>
              </a:ext>
            </a:extLst>
          </p:cNvPr>
          <p:cNvSpPr>
            <a:spLocks noGrp="1"/>
          </p:cNvSpPr>
          <p:nvPr>
            <p:ph type="pic" idx="16"/>
          </p:nvPr>
        </p:nvSpPr>
        <p:spPr>
          <a:xfrm>
            <a:off x="3243828"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3" name="Picture Placeholder 2">
            <a:extLst>
              <a:ext uri="{FF2B5EF4-FFF2-40B4-BE49-F238E27FC236}">
                <a16:creationId xmlns:a16="http://schemas.microsoft.com/office/drawing/2014/main" id="{640970D8-E511-89A8-FC5C-6DB37485ADE3}"/>
              </a:ext>
            </a:extLst>
          </p:cNvPr>
          <p:cNvSpPr>
            <a:spLocks noGrp="1"/>
          </p:cNvSpPr>
          <p:nvPr>
            <p:ph type="pic" idx="17"/>
          </p:nvPr>
        </p:nvSpPr>
        <p:spPr>
          <a:xfrm>
            <a:off x="6161085"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4" name="Text Placeholder 3">
            <a:extLst>
              <a:ext uri="{FF2B5EF4-FFF2-40B4-BE49-F238E27FC236}">
                <a16:creationId xmlns:a16="http://schemas.microsoft.com/office/drawing/2014/main" id="{6B04B79A-B4BD-0306-3D46-D570E1F51CA6}"/>
              </a:ext>
            </a:extLst>
          </p:cNvPr>
          <p:cNvSpPr>
            <a:spLocks noGrp="1"/>
          </p:cNvSpPr>
          <p:nvPr>
            <p:ph type="body" sz="half" idx="18"/>
          </p:nvPr>
        </p:nvSpPr>
        <p:spPr>
          <a:xfrm>
            <a:off x="3227499"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5" name="Text Placeholder 3">
            <a:extLst>
              <a:ext uri="{FF2B5EF4-FFF2-40B4-BE49-F238E27FC236}">
                <a16:creationId xmlns:a16="http://schemas.microsoft.com/office/drawing/2014/main" id="{450B4796-C4B7-C272-5ADD-7D6C896B703E}"/>
              </a:ext>
            </a:extLst>
          </p:cNvPr>
          <p:cNvSpPr>
            <a:spLocks noGrp="1"/>
          </p:cNvSpPr>
          <p:nvPr>
            <p:ph type="body" sz="half" idx="19"/>
          </p:nvPr>
        </p:nvSpPr>
        <p:spPr>
          <a:xfrm>
            <a:off x="6161085"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2" name="Text Placeholder 3">
            <a:extLst>
              <a:ext uri="{FF2B5EF4-FFF2-40B4-BE49-F238E27FC236}">
                <a16:creationId xmlns:a16="http://schemas.microsoft.com/office/drawing/2014/main" id="{4633AE4D-056F-FC97-1F10-877F247AB319}"/>
              </a:ext>
            </a:extLst>
          </p:cNvPr>
          <p:cNvSpPr>
            <a:spLocks noGrp="1"/>
          </p:cNvSpPr>
          <p:nvPr>
            <p:ph type="body" sz="half" idx="20"/>
          </p:nvPr>
        </p:nvSpPr>
        <p:spPr>
          <a:xfrm>
            <a:off x="310242"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3" name="Picture Placeholder 2">
            <a:extLst>
              <a:ext uri="{FF2B5EF4-FFF2-40B4-BE49-F238E27FC236}">
                <a16:creationId xmlns:a16="http://schemas.microsoft.com/office/drawing/2014/main" id="{19716662-3C77-F831-E45C-F9EA49810F58}"/>
              </a:ext>
            </a:extLst>
          </p:cNvPr>
          <p:cNvSpPr>
            <a:spLocks noGrp="1"/>
          </p:cNvSpPr>
          <p:nvPr>
            <p:ph type="pic" idx="21"/>
          </p:nvPr>
        </p:nvSpPr>
        <p:spPr>
          <a:xfrm>
            <a:off x="326571"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4" name="Picture Placeholder 2">
            <a:extLst>
              <a:ext uri="{FF2B5EF4-FFF2-40B4-BE49-F238E27FC236}">
                <a16:creationId xmlns:a16="http://schemas.microsoft.com/office/drawing/2014/main" id="{1ED1A14F-5E0D-476E-9C60-BD987EFC4940}"/>
              </a:ext>
            </a:extLst>
          </p:cNvPr>
          <p:cNvSpPr>
            <a:spLocks noGrp="1"/>
          </p:cNvSpPr>
          <p:nvPr>
            <p:ph type="pic" idx="22"/>
          </p:nvPr>
        </p:nvSpPr>
        <p:spPr>
          <a:xfrm>
            <a:off x="3227499"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5" name="Picture Placeholder 2">
            <a:extLst>
              <a:ext uri="{FF2B5EF4-FFF2-40B4-BE49-F238E27FC236}">
                <a16:creationId xmlns:a16="http://schemas.microsoft.com/office/drawing/2014/main" id="{A0003A4C-26CB-DD7F-0B22-024AFB58DC67}"/>
              </a:ext>
            </a:extLst>
          </p:cNvPr>
          <p:cNvSpPr>
            <a:spLocks noGrp="1"/>
          </p:cNvSpPr>
          <p:nvPr>
            <p:ph type="pic" idx="23"/>
          </p:nvPr>
        </p:nvSpPr>
        <p:spPr>
          <a:xfrm>
            <a:off x="6144756"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6" name="Text Placeholder 3">
            <a:extLst>
              <a:ext uri="{FF2B5EF4-FFF2-40B4-BE49-F238E27FC236}">
                <a16:creationId xmlns:a16="http://schemas.microsoft.com/office/drawing/2014/main" id="{08CE8D58-56A2-6AE5-AB18-C53F4134DD88}"/>
              </a:ext>
            </a:extLst>
          </p:cNvPr>
          <p:cNvSpPr>
            <a:spLocks noGrp="1"/>
          </p:cNvSpPr>
          <p:nvPr>
            <p:ph type="body" sz="half" idx="24"/>
          </p:nvPr>
        </p:nvSpPr>
        <p:spPr>
          <a:xfrm>
            <a:off x="3211170"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7" name="Text Placeholder 3">
            <a:extLst>
              <a:ext uri="{FF2B5EF4-FFF2-40B4-BE49-F238E27FC236}">
                <a16:creationId xmlns:a16="http://schemas.microsoft.com/office/drawing/2014/main" id="{7A4C2D1F-1A58-AC60-F606-B816E5F23FFF}"/>
              </a:ext>
            </a:extLst>
          </p:cNvPr>
          <p:cNvSpPr>
            <a:spLocks noGrp="1"/>
          </p:cNvSpPr>
          <p:nvPr>
            <p:ph type="body" sz="half" idx="25"/>
          </p:nvPr>
        </p:nvSpPr>
        <p:spPr>
          <a:xfrm>
            <a:off x="6144756"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1D362F49-9039-A050-692F-5A02074339E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27503303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7ED5C5-3275-C340-A204-BBCCBEED6739}"/>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6" y="1542763"/>
            <a:ext cx="1958261"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2508047"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4677415"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6223A017-A902-92C1-8A99-7D45B08D860D}"/>
              </a:ext>
            </a:extLst>
          </p:cNvPr>
          <p:cNvSpPr>
            <a:spLocks noGrp="1"/>
          </p:cNvSpPr>
          <p:nvPr>
            <p:ph type="pic" idx="17"/>
          </p:nvPr>
        </p:nvSpPr>
        <p:spPr>
          <a:xfrm>
            <a:off x="6846782"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5" name="Picture Placeholder 2">
            <a:extLst>
              <a:ext uri="{FF2B5EF4-FFF2-40B4-BE49-F238E27FC236}">
                <a16:creationId xmlns:a16="http://schemas.microsoft.com/office/drawing/2014/main" id="{FE352EAA-3DC6-450E-518D-B55638975ECE}"/>
              </a:ext>
            </a:extLst>
          </p:cNvPr>
          <p:cNvSpPr>
            <a:spLocks noGrp="1"/>
          </p:cNvSpPr>
          <p:nvPr>
            <p:ph type="pic" idx="18"/>
          </p:nvPr>
        </p:nvSpPr>
        <p:spPr>
          <a:xfrm>
            <a:off x="1382716" y="3651151"/>
            <a:ext cx="1958261"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6" name="Picture Placeholder 2">
            <a:extLst>
              <a:ext uri="{FF2B5EF4-FFF2-40B4-BE49-F238E27FC236}">
                <a16:creationId xmlns:a16="http://schemas.microsoft.com/office/drawing/2014/main" id="{1E5E3807-051E-4D4B-1143-A6B4BDDBB5D8}"/>
              </a:ext>
            </a:extLst>
          </p:cNvPr>
          <p:cNvSpPr>
            <a:spLocks noGrp="1"/>
          </p:cNvSpPr>
          <p:nvPr>
            <p:ph type="pic" idx="19"/>
          </p:nvPr>
        </p:nvSpPr>
        <p:spPr>
          <a:xfrm>
            <a:off x="3556027" y="3651151"/>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7" name="Picture Placeholder 2">
            <a:extLst>
              <a:ext uri="{FF2B5EF4-FFF2-40B4-BE49-F238E27FC236}">
                <a16:creationId xmlns:a16="http://schemas.microsoft.com/office/drawing/2014/main" id="{9659EF4B-6B57-DE2A-B33A-D60A659CFE6D}"/>
              </a:ext>
            </a:extLst>
          </p:cNvPr>
          <p:cNvSpPr>
            <a:spLocks noGrp="1"/>
          </p:cNvSpPr>
          <p:nvPr>
            <p:ph type="pic" idx="20"/>
          </p:nvPr>
        </p:nvSpPr>
        <p:spPr>
          <a:xfrm>
            <a:off x="5725394" y="3651151"/>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pic>
        <p:nvPicPr>
          <p:cNvPr id="5" name="Picture 4" descr="A black background with a black square&#10;&#10;Description automatically generated with medium confidence">
            <a:extLst>
              <a:ext uri="{FF2B5EF4-FFF2-40B4-BE49-F238E27FC236}">
                <a16:creationId xmlns:a16="http://schemas.microsoft.com/office/drawing/2014/main" id="{FFE8B583-5921-55B5-6B08-F7D73168081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68931317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with 2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4891490" y="3884038"/>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8" name="Text Placeholder 3">
            <a:extLst>
              <a:ext uri="{FF2B5EF4-FFF2-40B4-BE49-F238E27FC236}">
                <a16:creationId xmlns:a16="http://schemas.microsoft.com/office/drawing/2014/main" id="{F02FFCFA-A84F-7535-4A5F-29A5FC646063}"/>
              </a:ext>
            </a:extLst>
          </p:cNvPr>
          <p:cNvSpPr>
            <a:spLocks noGrp="1"/>
          </p:cNvSpPr>
          <p:nvPr>
            <p:ph type="body" sz="half" idx="19"/>
          </p:nvPr>
        </p:nvSpPr>
        <p:spPr>
          <a:xfrm>
            <a:off x="4891295" y="5636914"/>
            <a:ext cx="3909610"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891490" y="1643074"/>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7" name="Rectangle 6">
            <a:extLst>
              <a:ext uri="{FF2B5EF4-FFF2-40B4-BE49-F238E27FC236}">
                <a16:creationId xmlns:a16="http://schemas.microsoft.com/office/drawing/2014/main" id="{A307DA68-53E2-DC47-F163-EC1A18DE1564}"/>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334737" y="1643074"/>
            <a:ext cx="4308874" cy="4307571"/>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4581B053-21C8-C0AD-58C7-637A6315D1B2}"/>
              </a:ext>
            </a:extLst>
          </p:cNvPr>
          <p:cNvSpPr>
            <a:spLocks noGrp="1"/>
          </p:cNvSpPr>
          <p:nvPr>
            <p:ph type="body" sz="half" idx="2"/>
          </p:nvPr>
        </p:nvSpPr>
        <p:spPr>
          <a:xfrm>
            <a:off x="4891295" y="3395950"/>
            <a:ext cx="3909707"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A15E6BC9-3071-D7E5-6DB9-F5BCFE96F02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8855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lobe">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7E650D-A035-D2EC-01B3-8578A7998C0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596437" y="2597807"/>
            <a:ext cx="5478620" cy="5479026"/>
          </a:xfrm>
          <a:prstGeom prst="rect">
            <a:avLst/>
          </a:prstGeom>
        </p:spPr>
      </p:pic>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767443" y="1937174"/>
            <a:ext cx="5822594" cy="660633"/>
          </a:xfrm>
        </p:spPr>
        <p:txBody>
          <a:bodyPr>
            <a:noAutofit/>
          </a:bodyPr>
          <a:lstStyle>
            <a:lvl1pPr>
              <a:defRPr sz="45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767443" y="2597807"/>
            <a:ext cx="5822594" cy="449263"/>
          </a:xfrm>
        </p:spPr>
        <p:txBody>
          <a:bodyPr>
            <a:noAutofit/>
          </a:bodyPr>
          <a:lstStyle>
            <a:lvl1pPr marL="0" indent="0">
              <a:buFontTx/>
              <a:buNone/>
              <a:defRPr sz="2400" b="1">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803889" y="5877430"/>
            <a:ext cx="3281223"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fld id="{C7124C19-F609-8C4C-8116-78E353E3E672}" type="datetime1">
              <a:rPr lang="en-US" smtClean="0"/>
              <a:t>3/29/23</a:t>
            </a:fld>
            <a:endParaRPr lang="en-US" dirty="0"/>
          </a:p>
        </p:txBody>
      </p:sp>
      <p:pic>
        <p:nvPicPr>
          <p:cNvPr id="6" name="Picture 5">
            <a:extLst>
              <a:ext uri="{FF2B5EF4-FFF2-40B4-BE49-F238E27FC236}">
                <a16:creationId xmlns:a16="http://schemas.microsoft.com/office/drawing/2014/main" id="{0BA16B00-325C-D6E7-E146-689492EB0287}"/>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767443" y="1108400"/>
            <a:ext cx="1605643" cy="525954"/>
          </a:xfrm>
          <a:prstGeom prst="rect">
            <a:avLst/>
          </a:prstGeom>
        </p:spPr>
      </p:pic>
      <p:pic>
        <p:nvPicPr>
          <p:cNvPr id="2" name="Picture 1" descr="A black and white sign with white text&#10;&#10;Description automatically generated">
            <a:extLst>
              <a:ext uri="{FF2B5EF4-FFF2-40B4-BE49-F238E27FC236}">
                <a16:creationId xmlns:a16="http://schemas.microsoft.com/office/drawing/2014/main" id="{A0AA3A7F-010A-799A-0F5D-91DA5EBCA6E6}"/>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03889" y="5051036"/>
            <a:ext cx="1753397" cy="698564"/>
          </a:xfrm>
          <a:prstGeom prst="rect">
            <a:avLst/>
          </a:prstGeom>
        </p:spPr>
      </p:pic>
    </p:spTree>
    <p:extLst>
      <p:ext uri="{BB962C8B-B14F-4D97-AF65-F5344CB8AC3E}">
        <p14:creationId xmlns:p14="http://schemas.microsoft.com/office/powerpoint/2010/main" val="209537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with 3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6965414" y="3884038"/>
            <a:ext cx="1835685"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6" name="Text Placeholder 3">
            <a:extLst>
              <a:ext uri="{FF2B5EF4-FFF2-40B4-BE49-F238E27FC236}">
                <a16:creationId xmlns:a16="http://schemas.microsoft.com/office/drawing/2014/main" id="{C52272AC-9734-6D60-9441-B5E7B9E4E372}"/>
              </a:ext>
            </a:extLst>
          </p:cNvPr>
          <p:cNvSpPr>
            <a:spLocks noGrp="1"/>
          </p:cNvSpPr>
          <p:nvPr>
            <p:ph type="body" sz="half" idx="20"/>
          </p:nvPr>
        </p:nvSpPr>
        <p:spPr>
          <a:xfrm>
            <a:off x="6965414" y="5659514"/>
            <a:ext cx="1843850" cy="28490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891490" y="3879120"/>
            <a:ext cx="1896687"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8" name="Text Placeholder 3">
            <a:extLst>
              <a:ext uri="{FF2B5EF4-FFF2-40B4-BE49-F238E27FC236}">
                <a16:creationId xmlns:a16="http://schemas.microsoft.com/office/drawing/2014/main" id="{66A4B2AA-E0AE-18DD-BAA3-AF2A9CA6987A}"/>
              </a:ext>
            </a:extLst>
          </p:cNvPr>
          <p:cNvSpPr>
            <a:spLocks noGrp="1"/>
          </p:cNvSpPr>
          <p:nvPr>
            <p:ph type="body" sz="half" idx="19"/>
          </p:nvPr>
        </p:nvSpPr>
        <p:spPr>
          <a:xfrm>
            <a:off x="4884614" y="5659514"/>
            <a:ext cx="1903563" cy="275199"/>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891490" y="1643074"/>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3">
            <a:extLst>
              <a:ext uri="{FF2B5EF4-FFF2-40B4-BE49-F238E27FC236}">
                <a16:creationId xmlns:a16="http://schemas.microsoft.com/office/drawing/2014/main" id="{27D80C23-74F3-F853-02BF-83C743039F6E}"/>
              </a:ext>
            </a:extLst>
          </p:cNvPr>
          <p:cNvSpPr>
            <a:spLocks noGrp="1"/>
          </p:cNvSpPr>
          <p:nvPr>
            <p:ph type="body" sz="half" idx="2"/>
          </p:nvPr>
        </p:nvSpPr>
        <p:spPr>
          <a:xfrm>
            <a:off x="4884614" y="3395950"/>
            <a:ext cx="3916388"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4" name="Rectangle 13">
            <a:extLst>
              <a:ext uri="{FF2B5EF4-FFF2-40B4-BE49-F238E27FC236}">
                <a16:creationId xmlns:a16="http://schemas.microsoft.com/office/drawing/2014/main" id="{A22F3750-2883-D3E5-1648-A2DA420F8B7B}"/>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334737" y="1643074"/>
            <a:ext cx="4308874" cy="4307571"/>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C96F9D7A-A529-819E-C91F-322B34AEBA07}"/>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7034418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 3 Blocks - Bla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FF414-FA47-F7EC-7EFB-7073E26BB831}"/>
              </a:ext>
            </a:extLst>
          </p:cNvPr>
          <p:cNvSpPr/>
          <p:nvPr userDrawn="1"/>
        </p:nvSpPr>
        <p:spPr>
          <a:xfrm>
            <a:off x="5953857" y="1315895"/>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713C0F4F-1E76-E3A4-E5AA-8FA79C7C69FB}"/>
              </a:ext>
            </a:extLst>
          </p:cNvPr>
          <p:cNvSpPr/>
          <p:nvPr userDrawn="1"/>
        </p:nvSpPr>
        <p:spPr>
          <a:xfrm>
            <a:off x="3315718" y="1315896"/>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067105CB-DECE-0616-2A57-776784CFC1CB}"/>
              </a:ext>
            </a:extLst>
          </p:cNvPr>
          <p:cNvSpPr/>
          <p:nvPr userDrawn="1"/>
        </p:nvSpPr>
        <p:spPr>
          <a:xfrm>
            <a:off x="677578" y="1315897"/>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7" name="Text Placeholder 6">
            <a:extLst>
              <a:ext uri="{FF2B5EF4-FFF2-40B4-BE49-F238E27FC236}">
                <a16:creationId xmlns:a16="http://schemas.microsoft.com/office/drawing/2014/main" id="{1813FE17-B697-FB87-4ED6-D832D798E901}"/>
              </a:ext>
            </a:extLst>
          </p:cNvPr>
          <p:cNvSpPr>
            <a:spLocks noGrp="1"/>
          </p:cNvSpPr>
          <p:nvPr>
            <p:ph type="body" sz="quarter" idx="10" hasCustomPrompt="1"/>
          </p:nvPr>
        </p:nvSpPr>
        <p:spPr>
          <a:xfrm>
            <a:off x="677629" y="1436469"/>
            <a:ext cx="2489597" cy="339561"/>
          </a:xfrm>
        </p:spPr>
        <p:txBody>
          <a:bodyPr>
            <a:noAutofit/>
          </a:bodyPr>
          <a:lstStyle>
            <a:lvl1pPr marL="0" indent="0" algn="ctr" fontAlgn="t">
              <a:spcBef>
                <a:spcPts val="0"/>
              </a:spcBef>
              <a:buFontTx/>
              <a:buNone/>
              <a:defRPr sz="1800" baseline="0">
                <a:solidFill>
                  <a:schemeClr val="accent1"/>
                </a:solidFill>
                <a:latin typeface="+mj-lt"/>
              </a:defRPr>
            </a:lvl1pPr>
          </a:lstStyle>
          <a:p>
            <a:pPr lvl="0"/>
            <a:r>
              <a:rPr lang="en-US" dirty="0"/>
              <a:t>Click to edit Subhead</a:t>
            </a:r>
          </a:p>
        </p:txBody>
      </p:sp>
      <p:sp>
        <p:nvSpPr>
          <p:cNvPr id="9" name="Text Placeholder 8">
            <a:extLst>
              <a:ext uri="{FF2B5EF4-FFF2-40B4-BE49-F238E27FC236}">
                <a16:creationId xmlns:a16="http://schemas.microsoft.com/office/drawing/2014/main" id="{8CE94D6C-2E61-91FC-DA54-8FB71DE93C01}"/>
              </a:ext>
            </a:extLst>
          </p:cNvPr>
          <p:cNvSpPr>
            <a:spLocks noGrp="1"/>
          </p:cNvSpPr>
          <p:nvPr>
            <p:ph type="body" sz="quarter" idx="11"/>
          </p:nvPr>
        </p:nvSpPr>
        <p:spPr>
          <a:xfrm>
            <a:off x="826458" y="2043223"/>
            <a:ext cx="2212942" cy="1691333"/>
          </a:xfrm>
        </p:spPr>
        <p:txBody>
          <a:bodyPr>
            <a:noAutofit/>
          </a:bodyPr>
          <a:lstStyle>
            <a:lvl1pPr marL="0" indent="0" algn="l">
              <a:buFontTx/>
              <a:buNone/>
              <a:defRPr sz="1800">
                <a:solidFill>
                  <a:schemeClr val="bg1"/>
                </a:solidFill>
                <a:latin typeface="+mn-lt"/>
              </a:defRPr>
            </a:lvl1pPr>
          </a:lstStyle>
          <a:p>
            <a:pPr lvl="0"/>
            <a:endParaRPr lang="en-US" dirty="0"/>
          </a:p>
        </p:txBody>
      </p:sp>
      <p:sp>
        <p:nvSpPr>
          <p:cNvPr id="11" name="Picture Placeholder 10">
            <a:extLst>
              <a:ext uri="{FF2B5EF4-FFF2-40B4-BE49-F238E27FC236}">
                <a16:creationId xmlns:a16="http://schemas.microsoft.com/office/drawing/2014/main" id="{8B65CB9D-AA49-05C2-2100-C63D32C82B85}"/>
              </a:ext>
            </a:extLst>
          </p:cNvPr>
          <p:cNvSpPr>
            <a:spLocks noGrp="1"/>
          </p:cNvSpPr>
          <p:nvPr>
            <p:ph type="pic" sz="quarter" idx="12"/>
          </p:nvPr>
        </p:nvSpPr>
        <p:spPr>
          <a:xfrm>
            <a:off x="826458" y="4045824"/>
            <a:ext cx="2213372" cy="1555750"/>
          </a:xfrm>
        </p:spPr>
        <p:txBody>
          <a:bodyPr/>
          <a:lstStyle>
            <a:lvl1pPr marL="0" indent="0">
              <a:buNone/>
              <a:defRPr/>
            </a:lvl1pPr>
          </a:lstStyle>
          <a:p>
            <a:endParaRPr lang="en-US" dirty="0"/>
          </a:p>
        </p:txBody>
      </p:sp>
      <p:sp>
        <p:nvSpPr>
          <p:cNvPr id="17" name="Text Placeholder 6">
            <a:extLst>
              <a:ext uri="{FF2B5EF4-FFF2-40B4-BE49-F238E27FC236}">
                <a16:creationId xmlns:a16="http://schemas.microsoft.com/office/drawing/2014/main" id="{43204028-135E-83A2-B94A-693154F531B4}"/>
              </a:ext>
            </a:extLst>
          </p:cNvPr>
          <p:cNvSpPr>
            <a:spLocks noGrp="1"/>
          </p:cNvSpPr>
          <p:nvPr>
            <p:ph type="body" sz="quarter" idx="13" hasCustomPrompt="1"/>
          </p:nvPr>
        </p:nvSpPr>
        <p:spPr>
          <a:xfrm>
            <a:off x="3315963" y="1436469"/>
            <a:ext cx="2489597" cy="339561"/>
          </a:xfrm>
        </p:spPr>
        <p:txBody>
          <a:bodyPr>
            <a:noAutofit/>
          </a:bodyPr>
          <a:lstStyle>
            <a:lvl1pPr marL="0" indent="0" algn="ctr" fontAlgn="t">
              <a:spcBef>
                <a:spcPts val="0"/>
              </a:spcBef>
              <a:buFontTx/>
              <a:buNone/>
              <a:defRPr sz="1800" baseline="0">
                <a:solidFill>
                  <a:schemeClr val="accent1"/>
                </a:solidFill>
                <a:latin typeface="+mj-lt"/>
              </a:defRPr>
            </a:lvl1pPr>
          </a:lstStyle>
          <a:p>
            <a:pPr lvl="0"/>
            <a:r>
              <a:rPr lang="en-US" dirty="0"/>
              <a:t>Click to edit Subhead</a:t>
            </a:r>
          </a:p>
        </p:txBody>
      </p:sp>
      <p:sp>
        <p:nvSpPr>
          <p:cNvPr id="18" name="Text Placeholder 8">
            <a:extLst>
              <a:ext uri="{FF2B5EF4-FFF2-40B4-BE49-F238E27FC236}">
                <a16:creationId xmlns:a16="http://schemas.microsoft.com/office/drawing/2014/main" id="{756D1137-A56F-85A2-FEB3-FEBA9D3C86F5}"/>
              </a:ext>
            </a:extLst>
          </p:cNvPr>
          <p:cNvSpPr>
            <a:spLocks noGrp="1"/>
          </p:cNvSpPr>
          <p:nvPr>
            <p:ph type="body" sz="quarter" idx="14"/>
          </p:nvPr>
        </p:nvSpPr>
        <p:spPr>
          <a:xfrm>
            <a:off x="3464791" y="2043223"/>
            <a:ext cx="2212942" cy="1691333"/>
          </a:xfrm>
        </p:spPr>
        <p:txBody>
          <a:bodyPr>
            <a:noAutofit/>
          </a:bodyPr>
          <a:lstStyle>
            <a:lvl1pPr marL="0" indent="0" algn="l">
              <a:buFontTx/>
              <a:buNone/>
              <a:defRPr sz="1800">
                <a:solidFill>
                  <a:schemeClr val="bg1"/>
                </a:solidFill>
                <a:latin typeface="+mn-lt"/>
              </a:defRPr>
            </a:lvl1pPr>
          </a:lstStyle>
          <a:p>
            <a:endParaRPr lang="en-US" dirty="0">
              <a:solidFill>
                <a:schemeClr val="bg1"/>
              </a:solidFill>
            </a:endParaRPr>
          </a:p>
        </p:txBody>
      </p:sp>
      <p:sp>
        <p:nvSpPr>
          <p:cNvPr id="19" name="Picture Placeholder 10">
            <a:extLst>
              <a:ext uri="{FF2B5EF4-FFF2-40B4-BE49-F238E27FC236}">
                <a16:creationId xmlns:a16="http://schemas.microsoft.com/office/drawing/2014/main" id="{D4E810FD-2D00-764A-B144-B235C21E32F6}"/>
              </a:ext>
            </a:extLst>
          </p:cNvPr>
          <p:cNvSpPr>
            <a:spLocks noGrp="1"/>
          </p:cNvSpPr>
          <p:nvPr>
            <p:ph type="pic" sz="quarter" idx="15"/>
          </p:nvPr>
        </p:nvSpPr>
        <p:spPr>
          <a:xfrm>
            <a:off x="3464791" y="4045824"/>
            <a:ext cx="2213372" cy="1555750"/>
          </a:xfrm>
        </p:spPr>
        <p:txBody>
          <a:bodyPr/>
          <a:lstStyle>
            <a:lvl1pPr marL="0" indent="0">
              <a:buNone/>
              <a:defRPr/>
            </a:lvl1pPr>
          </a:lstStyle>
          <a:p>
            <a:endParaRPr lang="en-US" dirty="0"/>
          </a:p>
        </p:txBody>
      </p:sp>
      <p:sp>
        <p:nvSpPr>
          <p:cNvPr id="21" name="Text Placeholder 6">
            <a:extLst>
              <a:ext uri="{FF2B5EF4-FFF2-40B4-BE49-F238E27FC236}">
                <a16:creationId xmlns:a16="http://schemas.microsoft.com/office/drawing/2014/main" id="{0A71EF50-386A-A3B9-93FB-6EF179A4EE47}"/>
              </a:ext>
            </a:extLst>
          </p:cNvPr>
          <p:cNvSpPr>
            <a:spLocks noGrp="1"/>
          </p:cNvSpPr>
          <p:nvPr>
            <p:ph type="body" sz="quarter" idx="16" hasCustomPrompt="1"/>
          </p:nvPr>
        </p:nvSpPr>
        <p:spPr>
          <a:xfrm>
            <a:off x="5954102" y="1433919"/>
            <a:ext cx="2489597" cy="339561"/>
          </a:xfrm>
        </p:spPr>
        <p:txBody>
          <a:bodyPr>
            <a:noAutofit/>
          </a:bodyPr>
          <a:lstStyle>
            <a:lvl1pPr marL="0" indent="0" algn="ctr" fontAlgn="t">
              <a:spcBef>
                <a:spcPts val="0"/>
              </a:spcBef>
              <a:buFontTx/>
              <a:buNone/>
              <a:defRPr sz="1800" b="1" baseline="0">
                <a:solidFill>
                  <a:schemeClr val="accent1"/>
                </a:solidFill>
                <a:latin typeface="+mj-lt"/>
              </a:defRPr>
            </a:lvl1pPr>
          </a:lstStyle>
          <a:p>
            <a:pPr lvl="0"/>
            <a:r>
              <a:rPr lang="en-US" dirty="0"/>
              <a:t>Click to edit Subhead</a:t>
            </a:r>
          </a:p>
        </p:txBody>
      </p:sp>
      <p:sp>
        <p:nvSpPr>
          <p:cNvPr id="22" name="Text Placeholder 8">
            <a:extLst>
              <a:ext uri="{FF2B5EF4-FFF2-40B4-BE49-F238E27FC236}">
                <a16:creationId xmlns:a16="http://schemas.microsoft.com/office/drawing/2014/main" id="{326B9638-0AB1-0F11-EA67-211E59867313}"/>
              </a:ext>
            </a:extLst>
          </p:cNvPr>
          <p:cNvSpPr>
            <a:spLocks noGrp="1"/>
          </p:cNvSpPr>
          <p:nvPr>
            <p:ph type="body" sz="quarter" idx="17"/>
          </p:nvPr>
        </p:nvSpPr>
        <p:spPr>
          <a:xfrm>
            <a:off x="6102930" y="2040673"/>
            <a:ext cx="2212942" cy="1691333"/>
          </a:xfrm>
        </p:spPr>
        <p:txBody>
          <a:bodyPr>
            <a:noAutofit/>
          </a:bodyPr>
          <a:lstStyle>
            <a:lvl1pPr marL="0" indent="0" algn="l">
              <a:buFontTx/>
              <a:buNone/>
              <a:defRPr sz="1800" b="1">
                <a:solidFill>
                  <a:schemeClr val="bg1"/>
                </a:solidFill>
                <a:latin typeface="+mn-lt"/>
              </a:defRPr>
            </a:lvl1pPr>
          </a:lstStyle>
          <a:p>
            <a:pPr lvl="0"/>
            <a:endParaRPr lang="en-US" dirty="0"/>
          </a:p>
        </p:txBody>
      </p:sp>
      <p:sp>
        <p:nvSpPr>
          <p:cNvPr id="23" name="Picture Placeholder 10">
            <a:extLst>
              <a:ext uri="{FF2B5EF4-FFF2-40B4-BE49-F238E27FC236}">
                <a16:creationId xmlns:a16="http://schemas.microsoft.com/office/drawing/2014/main" id="{6AE17ED9-FDD9-34C3-1F7D-9A8EA4C4B40E}"/>
              </a:ext>
            </a:extLst>
          </p:cNvPr>
          <p:cNvSpPr>
            <a:spLocks noGrp="1"/>
          </p:cNvSpPr>
          <p:nvPr>
            <p:ph type="pic" sz="quarter" idx="18"/>
          </p:nvPr>
        </p:nvSpPr>
        <p:spPr>
          <a:xfrm>
            <a:off x="6102931" y="4043274"/>
            <a:ext cx="2213372" cy="1555750"/>
          </a:xfrm>
        </p:spPr>
        <p:txBody>
          <a:bodyPr/>
          <a:lstStyle>
            <a:lvl1pPr marL="0" indent="0">
              <a:buNone/>
              <a:defRPr b="1"/>
            </a:lvl1pPr>
          </a:lstStyle>
          <a:p>
            <a:endParaRPr lang="en-US" dirty="0"/>
          </a:p>
        </p:txBody>
      </p:sp>
      <p:sp>
        <p:nvSpPr>
          <p:cNvPr id="16" name="Title 15">
            <a:extLst>
              <a:ext uri="{FF2B5EF4-FFF2-40B4-BE49-F238E27FC236}">
                <a16:creationId xmlns:a16="http://schemas.microsoft.com/office/drawing/2014/main" id="{77D3ED32-45F9-B948-371F-67E8465B2438}"/>
              </a:ext>
            </a:extLst>
          </p:cNvPr>
          <p:cNvSpPr>
            <a:spLocks noGrp="1"/>
          </p:cNvSpPr>
          <p:nvPr>
            <p:ph type="title"/>
          </p:nvPr>
        </p:nvSpPr>
        <p:spPr/>
        <p:txBody>
          <a:bodyPr/>
          <a:lstStyle/>
          <a:p>
            <a:r>
              <a:rPr lang="en-US" dirty="0"/>
              <a:t>Click to edit Master title style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2099B283-D1BC-B637-BD0C-53B19590C849}"/>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2216712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or Highlight -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067575" y="2867628"/>
            <a:ext cx="5008850" cy="1297972"/>
          </a:xfrm>
        </p:spPr>
        <p:txBody>
          <a:bodyPr lIns="0" tIns="0" rIns="0" bIns="0" anchor="ctr">
            <a:noAutofit/>
          </a:bodyPr>
          <a:lstStyle>
            <a:lvl1pPr marL="0" marR="0" indent="0" algn="ctr" defTabSz="342900" rtl="0" eaLnBrk="1" fontAlgn="auto" latinLnBrk="0" hangingPunct="1">
              <a:lnSpc>
                <a:spcPct val="150000"/>
              </a:lnSpc>
              <a:spcBef>
                <a:spcPts val="0"/>
              </a:spcBef>
              <a:spcAft>
                <a:spcPts val="0"/>
              </a:spcAft>
              <a:buClrTx/>
              <a:buSzTx/>
              <a:buFontTx/>
              <a:buNone/>
              <a:tabLst/>
              <a:defRPr sz="2400" b="1" i="0" normalizeH="0" baseline="0">
                <a:solidFill>
                  <a:schemeClr val="bg1"/>
                </a:solidFill>
                <a:latin typeface="Franklin Gothic Medium" panose="020B0603020102020204" pitchFamily="34" charset="0"/>
              </a:defRPr>
            </a:lvl1pPr>
          </a:lstStyle>
          <a:p>
            <a:pPr lvl="0"/>
            <a:endParaRPr lang="en-US" dirty="0"/>
          </a:p>
        </p:txBody>
      </p:sp>
      <p:pic>
        <p:nvPicPr>
          <p:cNvPr id="5" name="Picture 4" descr="A black and white sign with white text&#10;&#10;Description automatically generated">
            <a:extLst>
              <a:ext uri="{FF2B5EF4-FFF2-40B4-BE49-F238E27FC236}">
                <a16:creationId xmlns:a16="http://schemas.microsoft.com/office/drawing/2014/main" id="{160CFFF1-E233-0109-6F98-1138A2109EC8}"/>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60844" y="6145403"/>
            <a:ext cx="1364830" cy="543757"/>
          </a:xfrm>
          <a:prstGeom prst="rect">
            <a:avLst/>
          </a:prstGeom>
        </p:spPr>
      </p:pic>
    </p:spTree>
    <p:extLst>
      <p:ext uri="{BB962C8B-B14F-4D97-AF65-F5344CB8AC3E}">
        <p14:creationId xmlns:p14="http://schemas.microsoft.com/office/powerpoint/2010/main" val="577175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act or Highlight - Blac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64834" y="1377495"/>
            <a:ext cx="8536265" cy="1297972"/>
          </a:xfrm>
        </p:spPr>
        <p:txBody>
          <a:bodyPr lIns="0" tIns="0" rIns="0" bIns="0" anchor="t">
            <a:noAutofit/>
          </a:bodyPr>
          <a:lstStyle>
            <a:lvl1pPr marL="0" marR="0" indent="0" algn="ctr" defTabSz="342900" rtl="0" eaLnBrk="1" fontAlgn="auto" latinLnBrk="0" hangingPunct="1">
              <a:lnSpc>
                <a:spcPct val="150000"/>
              </a:lnSpc>
              <a:spcBef>
                <a:spcPts val="0"/>
              </a:spcBef>
              <a:spcAft>
                <a:spcPts val="0"/>
              </a:spcAft>
              <a:buClrTx/>
              <a:buSzTx/>
              <a:buFontTx/>
              <a:buNone/>
              <a:tabLst/>
              <a:defRPr sz="4125" b="1" i="0" normalizeH="0" baseline="0">
                <a:solidFill>
                  <a:schemeClr val="bg1"/>
                </a:solidFill>
                <a:latin typeface="+mj-lt"/>
              </a:defRPr>
            </a:lvl1pPr>
          </a:lstStyle>
          <a:p>
            <a:pPr lvl="0"/>
            <a:endParaRPr lang="en-US" dirty="0"/>
          </a:p>
        </p:txBody>
      </p:sp>
      <p:sp>
        <p:nvSpPr>
          <p:cNvPr id="2" name="Body Text">
            <a:extLst>
              <a:ext uri="{FF2B5EF4-FFF2-40B4-BE49-F238E27FC236}">
                <a16:creationId xmlns:a16="http://schemas.microsoft.com/office/drawing/2014/main" id="{B228BF69-6983-E31F-56C3-559A539EC8B1}"/>
              </a:ext>
            </a:extLst>
          </p:cNvPr>
          <p:cNvSpPr>
            <a:spLocks noGrp="1"/>
          </p:cNvSpPr>
          <p:nvPr>
            <p:ph type="body" sz="quarter" idx="15"/>
          </p:nvPr>
        </p:nvSpPr>
        <p:spPr>
          <a:xfrm>
            <a:off x="2067575" y="3403976"/>
            <a:ext cx="5008850" cy="1750954"/>
          </a:xfrm>
        </p:spPr>
        <p:txBody>
          <a:bodyPr lIns="0" tIns="0" rIns="0" bIns="0" anchor="t">
            <a:noAutofit/>
          </a:bodyPr>
          <a:lstStyle>
            <a:lvl1pPr marL="0" marR="0" indent="0" algn="ctr" defTabSz="342900" rtl="0" eaLnBrk="1" fontAlgn="auto" latinLnBrk="0" hangingPunct="1">
              <a:lnSpc>
                <a:spcPct val="100000"/>
              </a:lnSpc>
              <a:spcBef>
                <a:spcPts val="0"/>
              </a:spcBef>
              <a:spcAft>
                <a:spcPts val="0"/>
              </a:spcAft>
              <a:buClrTx/>
              <a:buSzTx/>
              <a:buFontTx/>
              <a:buNone/>
              <a:tabLst/>
              <a:defRPr sz="2700" b="0" i="0" normalizeH="0" baseline="0">
                <a:solidFill>
                  <a:schemeClr val="accent4"/>
                </a:solidFill>
                <a:latin typeface="Franklin Gothic Medium" panose="020B0603020102020204" pitchFamily="34" charset="0"/>
              </a:defRPr>
            </a:lvl1pPr>
          </a:lstStyle>
          <a:p>
            <a:pPr lvl="0"/>
            <a:endParaRPr lang="en-US" dirty="0"/>
          </a:p>
        </p:txBody>
      </p:sp>
      <p:pic>
        <p:nvPicPr>
          <p:cNvPr id="5" name="Picture 4" descr="A black and white sign with white text&#10;&#10;Description automatically generated">
            <a:extLst>
              <a:ext uri="{FF2B5EF4-FFF2-40B4-BE49-F238E27FC236}">
                <a16:creationId xmlns:a16="http://schemas.microsoft.com/office/drawing/2014/main" id="{B42A1F3C-F37E-19AC-D91C-95E31EA52A7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360844" y="6145403"/>
            <a:ext cx="1364830" cy="543757"/>
          </a:xfrm>
          <a:prstGeom prst="rect">
            <a:avLst/>
          </a:prstGeom>
        </p:spPr>
      </p:pic>
    </p:spTree>
    <p:extLst>
      <p:ext uri="{BB962C8B-B14F-4D97-AF65-F5344CB8AC3E}">
        <p14:creationId xmlns:p14="http://schemas.microsoft.com/office/powerpoint/2010/main" val="2756431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act or Highlight - Go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Body Text">
            <a:extLst>
              <a:ext uri="{FF2B5EF4-FFF2-40B4-BE49-F238E27FC236}">
                <a16:creationId xmlns:a16="http://schemas.microsoft.com/office/drawing/2014/main" id="{69F59712-FC50-6886-EBA1-E134479062E2}"/>
              </a:ext>
            </a:extLst>
          </p:cNvPr>
          <p:cNvSpPr>
            <a:spLocks noGrp="1"/>
          </p:cNvSpPr>
          <p:nvPr>
            <p:ph type="body" sz="quarter" idx="14"/>
          </p:nvPr>
        </p:nvSpPr>
        <p:spPr>
          <a:xfrm>
            <a:off x="2466325" y="1449324"/>
            <a:ext cx="4251975" cy="3959352"/>
          </a:xfrm>
        </p:spPr>
        <p:txBody>
          <a:bodyPr lIns="0" tIns="0" rIns="0" bIns="0" anchor="ctr">
            <a:noAutofit/>
          </a:bodyPr>
          <a:lstStyle>
            <a:lvl1pPr marL="0" marR="0" indent="0" algn="ctr" defTabSz="342900" rtl="0" eaLnBrk="1" fontAlgn="auto" latinLnBrk="0" hangingPunct="1">
              <a:lnSpc>
                <a:spcPct val="150000"/>
              </a:lnSpc>
              <a:spcBef>
                <a:spcPts val="0"/>
              </a:spcBef>
              <a:spcAft>
                <a:spcPts val="0"/>
              </a:spcAft>
              <a:buClrTx/>
              <a:buSzTx/>
              <a:buFontTx/>
              <a:buNone/>
              <a:tabLst/>
              <a:defRPr sz="2100" b="1" i="0" normalizeH="0" baseline="0">
                <a:solidFill>
                  <a:schemeClr val="tx1"/>
                </a:solidFill>
                <a:latin typeface="Franklin Gothic Medium" panose="020B0603020102020204" pitchFamily="34" charset="0"/>
              </a:defRPr>
            </a:lvl1pPr>
          </a:lstStyle>
          <a:p>
            <a:pPr lvl="0"/>
            <a:endParaRPr lang="en-US" dirty="0"/>
          </a:p>
        </p:txBody>
      </p:sp>
      <p:pic>
        <p:nvPicPr>
          <p:cNvPr id="5" name="Picture 4" descr="Shape&#10;&#10;Description automatically generated">
            <a:extLst>
              <a:ext uri="{FF2B5EF4-FFF2-40B4-BE49-F238E27FC236}">
                <a16:creationId xmlns:a16="http://schemas.microsoft.com/office/drawing/2014/main" id="{0A5592AC-3231-A96B-A16E-F1CA57404CE6}"/>
              </a:ext>
            </a:extLst>
          </p:cNvPr>
          <p:cNvPicPr>
            <a:picLocks noChangeAspect="1"/>
          </p:cNvPicPr>
          <p:nvPr userDrawn="1"/>
        </p:nvPicPr>
        <p:blipFill>
          <a:blip r:embed="rId2"/>
          <a:stretch>
            <a:fillRect/>
          </a:stretch>
        </p:blipFill>
        <p:spPr>
          <a:xfrm>
            <a:off x="-380879" y="1449324"/>
            <a:ext cx="9946381" cy="3959352"/>
          </a:xfrm>
          <a:prstGeom prst="rect">
            <a:avLst/>
          </a:prstGeom>
        </p:spPr>
      </p:pic>
      <p:pic>
        <p:nvPicPr>
          <p:cNvPr id="6" name="Picture 5" descr="A black sign with white text&#10;&#10;Description automatically generated">
            <a:extLst>
              <a:ext uri="{FF2B5EF4-FFF2-40B4-BE49-F238E27FC236}">
                <a16:creationId xmlns:a16="http://schemas.microsoft.com/office/drawing/2014/main" id="{67BD92CE-0D18-4940-2FF1-7481DC68E147}"/>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61151" y="6143499"/>
            <a:ext cx="1364830" cy="543757"/>
          </a:xfrm>
          <a:prstGeom prst="rect">
            <a:avLst/>
          </a:prstGeom>
        </p:spPr>
      </p:pic>
    </p:spTree>
    <p:extLst>
      <p:ext uri="{BB962C8B-B14F-4D97-AF65-F5344CB8AC3E}">
        <p14:creationId xmlns:p14="http://schemas.microsoft.com/office/powerpoint/2010/main" val="4004549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 Black">
    <p:bg>
      <p:bgPr>
        <a:solidFill>
          <a:schemeClr val="tx1"/>
        </a:solidFill>
        <a:effectLst/>
      </p:bgPr>
    </p:bg>
    <p:spTree>
      <p:nvGrpSpPr>
        <p:cNvPr id="1" name=""/>
        <p:cNvGrpSpPr/>
        <p:nvPr/>
      </p:nvGrpSpPr>
      <p:grpSpPr>
        <a:xfrm>
          <a:off x="0" y="0"/>
          <a:ext cx="0" cy="0"/>
          <a:chOff x="0" y="0"/>
          <a:chExt cx="0" cy="0"/>
        </a:xfrm>
      </p:grpSpPr>
      <p:pic>
        <p:nvPicPr>
          <p:cNvPr id="2" name="Picture 1" descr="A black and white sign with white text&#10;&#10;Description automatically generated">
            <a:extLst>
              <a:ext uri="{FF2B5EF4-FFF2-40B4-BE49-F238E27FC236}">
                <a16:creationId xmlns:a16="http://schemas.microsoft.com/office/drawing/2014/main" id="{5F613148-30CA-E7AC-28F5-BF6D077D7B3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882581" y="5695098"/>
            <a:ext cx="2005885" cy="799157"/>
          </a:xfrm>
          <a:prstGeom prst="rect">
            <a:avLst/>
          </a:prstGeom>
        </p:spPr>
      </p:pic>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603803" y="2466281"/>
            <a:ext cx="5986234" cy="719757"/>
          </a:xfrm>
        </p:spPr>
        <p:txBody>
          <a:bodyPr>
            <a:noAutofit/>
          </a:bodyPr>
          <a:lstStyle>
            <a:lvl1pPr>
              <a:defRPr sz="7200" cap="none">
                <a:solidFill>
                  <a:schemeClr val="accent1"/>
                </a:solidFill>
              </a:defRPr>
            </a:lvl1pPr>
          </a:lstStyle>
          <a:p>
            <a:r>
              <a:rPr lang="en-US" dirty="0"/>
              <a:t>THANK YOU</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693255" y="3220259"/>
            <a:ext cx="5905925"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add contact info</a:t>
            </a:r>
          </a:p>
        </p:txBody>
      </p:sp>
    </p:spTree>
    <p:extLst>
      <p:ext uri="{BB962C8B-B14F-4D97-AF65-F5344CB8AC3E}">
        <p14:creationId xmlns:p14="http://schemas.microsoft.com/office/powerpoint/2010/main" val="70365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34176D92-8FAB-782E-E607-5D0C5CC9C2A2}"/>
              </a:ext>
            </a:extLst>
          </p:cNvPr>
          <p:cNvSpPr>
            <a:spLocks noGrp="1"/>
          </p:cNvSpPr>
          <p:nvPr>
            <p:ph type="pic" idx="1"/>
          </p:nvPr>
        </p:nvSpPr>
        <p:spPr>
          <a:xfrm>
            <a:off x="0" y="0"/>
            <a:ext cx="9144000" cy="6858000"/>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 name="Title 1">
            <a:extLst>
              <a:ext uri="{FF2B5EF4-FFF2-40B4-BE49-F238E27FC236}">
                <a16:creationId xmlns:a16="http://schemas.microsoft.com/office/drawing/2014/main" id="{85FDAFB6-8BB6-ADBB-6574-5B0C25E7BDDF}"/>
              </a:ext>
            </a:extLst>
          </p:cNvPr>
          <p:cNvSpPr>
            <a:spLocks noGrp="1"/>
          </p:cNvSpPr>
          <p:nvPr>
            <p:ph type="title"/>
          </p:nvPr>
        </p:nvSpPr>
        <p:spPr>
          <a:xfrm>
            <a:off x="359229" y="4671392"/>
            <a:ext cx="8450036" cy="1090892"/>
          </a:xfrm>
        </p:spPr>
        <p:txBody>
          <a:bodyPr>
            <a:normAutofit/>
          </a:bodyPr>
          <a:lstStyle>
            <a:lvl1pPr algn="ctr">
              <a:defRPr sz="4500"/>
            </a:lvl1pPr>
          </a:lstStyle>
          <a:p>
            <a:r>
              <a:rPr lang="en-US" dirty="0"/>
              <a:t>Click to edit Master title style</a:t>
            </a:r>
          </a:p>
        </p:txBody>
      </p:sp>
      <p:sp>
        <p:nvSpPr>
          <p:cNvPr id="6" name="Text Placeholder 8">
            <a:extLst>
              <a:ext uri="{FF2B5EF4-FFF2-40B4-BE49-F238E27FC236}">
                <a16:creationId xmlns:a16="http://schemas.microsoft.com/office/drawing/2014/main" id="{5FF931D0-D7E7-D9E1-3CCC-83299A09228A}"/>
              </a:ext>
            </a:extLst>
          </p:cNvPr>
          <p:cNvSpPr>
            <a:spLocks noGrp="1"/>
          </p:cNvSpPr>
          <p:nvPr>
            <p:ph type="body" sz="quarter" idx="10" hasCustomPrompt="1"/>
          </p:nvPr>
        </p:nvSpPr>
        <p:spPr>
          <a:xfrm>
            <a:off x="359229" y="5762285"/>
            <a:ext cx="8450036" cy="449263"/>
          </a:xfrm>
        </p:spPr>
        <p:txBody>
          <a:bodyPr>
            <a:noAutofit/>
          </a:bodyPr>
          <a:lstStyle>
            <a:lvl1pPr marL="0" indent="0" algn="ctr">
              <a:buFontTx/>
              <a:buNone/>
              <a:defRPr sz="2400" b="1">
                <a:solidFill>
                  <a:schemeClr val="tx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Subtitle style</a:t>
            </a:r>
          </a:p>
        </p:txBody>
      </p:sp>
    </p:spTree>
    <p:extLst>
      <p:ext uri="{BB962C8B-B14F-4D97-AF65-F5344CB8AC3E}">
        <p14:creationId xmlns:p14="http://schemas.microsoft.com/office/powerpoint/2010/main" val="358661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9144000" cy="6892463"/>
          </a:xfrm>
          <a:ln>
            <a:noFill/>
          </a:ln>
        </p:spPr>
        <p:txBody>
          <a:bodyPr/>
          <a:lstStyle>
            <a:lvl1pPr marL="0" indent="0">
              <a:buNone/>
              <a:defRPr/>
            </a:lvl1pPr>
          </a:lstStyle>
          <a:p>
            <a:endParaRPr lang="en-US" dirty="0"/>
          </a:p>
        </p:txBody>
      </p:sp>
    </p:spTree>
    <p:extLst>
      <p:ext uri="{BB962C8B-B14F-4D97-AF65-F5344CB8AC3E}">
        <p14:creationId xmlns:p14="http://schemas.microsoft.com/office/powerpoint/2010/main" val="260421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with Caption Overlay">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9144000" cy="6892463"/>
          </a:xfrm>
          <a:ln>
            <a:noFill/>
          </a:ln>
        </p:spPr>
        <p:txBody>
          <a:bodyPr/>
          <a:lstStyle>
            <a:lvl1pPr marL="0" indent="0">
              <a:buNone/>
              <a:defRPr/>
            </a:lvl1pPr>
          </a:lstStyle>
          <a:p>
            <a:endParaRPr lang="en-US" dirty="0"/>
          </a:p>
        </p:txBody>
      </p:sp>
      <p:sp>
        <p:nvSpPr>
          <p:cNvPr id="3" name="Text Placeholder 8">
            <a:extLst>
              <a:ext uri="{FF2B5EF4-FFF2-40B4-BE49-F238E27FC236}">
                <a16:creationId xmlns:a16="http://schemas.microsoft.com/office/drawing/2014/main" id="{08727235-752B-DF5A-61C4-50B4BC7A8148}"/>
              </a:ext>
            </a:extLst>
          </p:cNvPr>
          <p:cNvSpPr>
            <a:spLocks noGrp="1"/>
          </p:cNvSpPr>
          <p:nvPr>
            <p:ph type="body" sz="quarter" idx="10" hasCustomPrompt="1"/>
          </p:nvPr>
        </p:nvSpPr>
        <p:spPr>
          <a:xfrm>
            <a:off x="6326056" y="380863"/>
            <a:ext cx="2270234" cy="896145"/>
          </a:xfrm>
        </p:spPr>
        <p:txBody>
          <a:bodyPr>
            <a:noAutofit/>
          </a:bodyPr>
          <a:lstStyle>
            <a:lvl1pPr marL="0" indent="0" algn="l">
              <a:buFontTx/>
              <a:buNone/>
              <a:defRPr sz="2000" b="1">
                <a:solidFill>
                  <a:schemeClr val="tx1"/>
                </a:solidFill>
                <a:latin typeface="+mj-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Subtitle style</a:t>
            </a:r>
          </a:p>
        </p:txBody>
      </p:sp>
    </p:spTree>
    <p:extLst>
      <p:ext uri="{BB962C8B-B14F-4D97-AF65-F5344CB8AC3E}">
        <p14:creationId xmlns:p14="http://schemas.microsoft.com/office/powerpoint/2010/main" val="371990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Cop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42900" y="1543324"/>
            <a:ext cx="8450035" cy="4454706"/>
          </a:xfrm>
        </p:spPr>
        <p:txBody>
          <a:bodyPr numCol="1">
            <a:noAutofit/>
          </a:bodyPr>
          <a:lstStyle>
            <a:lvl1pPr marL="0" indent="0" algn="l" fontAlgn="t">
              <a:buFontTx/>
              <a:buNone/>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C67D5E1D-7A30-2AE0-1D6E-3F3A96C5EBCB}"/>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362843251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Copy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42900" y="1543324"/>
            <a:ext cx="8450035" cy="4454706"/>
          </a:xfrm>
        </p:spPr>
        <p:txBody>
          <a:bodyPr numCol="2">
            <a:noAutofit/>
          </a:bodyPr>
          <a:lstStyle>
            <a:lvl1pPr marL="0" indent="0" algn="l" fontAlgn="t">
              <a:buFontTx/>
              <a:buNone/>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954696C0-B333-2742-BAE0-CED03014C48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31768321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C8ED59-A3A0-6153-9307-7BA809E09292}"/>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Content Placeholder 2">
            <a:extLst>
              <a:ext uri="{FF2B5EF4-FFF2-40B4-BE49-F238E27FC236}">
                <a16:creationId xmlns:a16="http://schemas.microsoft.com/office/drawing/2014/main" id="{6628D381-488B-4C1C-32F0-1D389C1FF7E3}"/>
              </a:ext>
            </a:extLst>
          </p:cNvPr>
          <p:cNvSpPr>
            <a:spLocks noGrp="1"/>
          </p:cNvSpPr>
          <p:nvPr>
            <p:ph idx="14"/>
          </p:nvPr>
        </p:nvSpPr>
        <p:spPr>
          <a:xfrm>
            <a:off x="351064" y="1543324"/>
            <a:ext cx="8450036" cy="4454706"/>
          </a:xfrm>
        </p:spPr>
        <p:txBody>
          <a:bodyPr>
            <a:normAutofit/>
          </a:bodyPr>
          <a:lstStyle>
            <a:lvl1pPr marL="0" indent="0">
              <a:buNone/>
              <a:defRPr sz="2000"/>
            </a:lvl1pPr>
            <a:lvl2pPr>
              <a:defRPr sz="1350"/>
            </a:lvl2pPr>
            <a:lvl3pPr>
              <a:defRPr sz="1350"/>
            </a:lvl3pPr>
            <a:lvl4pPr>
              <a:defRPr sz="1125"/>
            </a:lvl4pPr>
            <a:lvl5pPr>
              <a:defRPr sz="1050"/>
            </a:lvl5pPr>
            <a:lvl6pPr>
              <a:defRPr sz="1500"/>
            </a:lvl6pPr>
            <a:lvl7pPr>
              <a:defRPr sz="1500"/>
            </a:lvl7pPr>
            <a:lvl8pPr>
              <a:defRPr sz="1500"/>
            </a:lvl8pPr>
            <a:lvl9pPr>
              <a:defRPr sz="1500"/>
            </a:lvl9pPr>
          </a:lstStyle>
          <a:p>
            <a:pPr lvl="0"/>
            <a:endParaRPr lang="en-US" dirty="0"/>
          </a:p>
        </p:txBody>
      </p:sp>
      <p:sp>
        <p:nvSpPr>
          <p:cNvPr id="4" name="Title 3">
            <a:extLst>
              <a:ext uri="{FF2B5EF4-FFF2-40B4-BE49-F238E27FC236}">
                <a16:creationId xmlns:a16="http://schemas.microsoft.com/office/drawing/2014/main" id="{15EE0A7E-143D-2A83-397F-55801DA0663E}"/>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Text Placeholder 13">
            <a:extLst>
              <a:ext uri="{FF2B5EF4-FFF2-40B4-BE49-F238E27FC236}">
                <a16:creationId xmlns:a16="http://schemas.microsoft.com/office/drawing/2014/main" id="{65EE62C3-A7DA-7701-DE4B-C1A290C4FAE3}"/>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20A7C53B-5B9C-AD80-15ED-C9DBB8F0D94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162690368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Conten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C074A7-CD14-F9B6-B386-9AEE5FAA8BFF}"/>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351065" y="1543324"/>
            <a:ext cx="4059877"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0" name="Content Placeholder 2">
            <a:extLst>
              <a:ext uri="{FF2B5EF4-FFF2-40B4-BE49-F238E27FC236}">
                <a16:creationId xmlns:a16="http://schemas.microsoft.com/office/drawing/2014/main" id="{8F449F3F-4187-E891-E28D-ABAA40118134}"/>
              </a:ext>
            </a:extLst>
          </p:cNvPr>
          <p:cNvSpPr>
            <a:spLocks noGrp="1"/>
          </p:cNvSpPr>
          <p:nvPr>
            <p:ph idx="13"/>
          </p:nvPr>
        </p:nvSpPr>
        <p:spPr>
          <a:xfrm>
            <a:off x="4731868" y="1543324"/>
            <a:ext cx="4069232"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FC4CE19-DA95-2729-993D-BB0D45B6B56B}"/>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4CB7193B-E4F8-2EAC-481B-8A7BE03B2C1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296008" y="6178450"/>
            <a:ext cx="1364828" cy="543756"/>
          </a:xfrm>
          <a:prstGeom prst="rect">
            <a:avLst/>
          </a:prstGeom>
        </p:spPr>
      </p:pic>
    </p:spTree>
    <p:extLst>
      <p:ext uri="{BB962C8B-B14F-4D97-AF65-F5344CB8AC3E}">
        <p14:creationId xmlns:p14="http://schemas.microsoft.com/office/powerpoint/2010/main" val="3639963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AF61CC-58D4-72CE-66CA-BFE87D085DCB}"/>
              </a:ext>
            </a:extLst>
          </p:cNvPr>
          <p:cNvSpPr>
            <a:spLocks noGrp="1"/>
          </p:cNvSpPr>
          <p:nvPr>
            <p:ph type="title"/>
          </p:nvPr>
        </p:nvSpPr>
        <p:spPr>
          <a:xfrm>
            <a:off x="351064" y="385004"/>
            <a:ext cx="8450036" cy="589032"/>
          </a:xfrm>
          <a:prstGeom prst="rect">
            <a:avLst/>
          </a:prstGeom>
        </p:spPr>
        <p:txBody>
          <a:bodyPr vert="horz" lIns="91440" tIns="45720" rIns="91440" bIns="45720" rtlCol="0" anchor="ctr">
            <a:normAutofit/>
          </a:bodyPr>
          <a:lstStyle/>
          <a:p>
            <a:r>
              <a:rPr lang="en-US" dirty="0"/>
              <a:t>Click to edit Master slide title</a:t>
            </a:r>
          </a:p>
        </p:txBody>
      </p:sp>
      <p:sp>
        <p:nvSpPr>
          <p:cNvPr id="3" name="Text Placeholder 2">
            <a:extLst>
              <a:ext uri="{FF2B5EF4-FFF2-40B4-BE49-F238E27FC236}">
                <a16:creationId xmlns:a16="http://schemas.microsoft.com/office/drawing/2014/main" id="{41FD4295-B2CD-F1FF-F99B-B267D1740FB9}"/>
              </a:ext>
            </a:extLst>
          </p:cNvPr>
          <p:cNvSpPr>
            <a:spLocks noGrp="1"/>
          </p:cNvSpPr>
          <p:nvPr>
            <p:ph type="body" idx="1"/>
          </p:nvPr>
        </p:nvSpPr>
        <p:spPr>
          <a:xfrm>
            <a:off x="351064" y="1192696"/>
            <a:ext cx="8450036" cy="483799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25614813"/>
      </p:ext>
    </p:extLst>
  </p:cSld>
  <p:clrMap bg1="lt1" tx1="dk1" bg2="lt2" tx2="dk2" accent1="accent1" accent2="accent2" accent3="accent3" accent4="accent4" accent5="accent5" accent6="accent6" hlink="hlink" folHlink="folHlink"/>
  <p:sldLayoutIdLst>
    <p:sldLayoutId id="2147483649" r:id="rId1"/>
    <p:sldLayoutId id="2147483714" r:id="rId2"/>
    <p:sldLayoutId id="2147483702" r:id="rId3"/>
    <p:sldLayoutId id="2147483708" r:id="rId4"/>
    <p:sldLayoutId id="2147483718" r:id="rId5"/>
    <p:sldLayoutId id="2147483687" r:id="rId6"/>
    <p:sldLayoutId id="2147483719" r:id="rId7"/>
    <p:sldLayoutId id="2147483688" r:id="rId8"/>
    <p:sldLayoutId id="2147483650" r:id="rId9"/>
    <p:sldLayoutId id="2147483701" r:id="rId10"/>
    <p:sldLayoutId id="2147483711" r:id="rId11"/>
    <p:sldLayoutId id="2147483712" r:id="rId12"/>
    <p:sldLayoutId id="2147483656" r:id="rId13"/>
    <p:sldLayoutId id="2147483657" r:id="rId14"/>
    <p:sldLayoutId id="2147483706" r:id="rId15"/>
    <p:sldLayoutId id="2147483705" r:id="rId16"/>
    <p:sldLayoutId id="2147483707" r:id="rId17"/>
    <p:sldLayoutId id="2147483713" r:id="rId18"/>
    <p:sldLayoutId id="2147483709" r:id="rId19"/>
    <p:sldLayoutId id="2147483710" r:id="rId20"/>
    <p:sldLayoutId id="2147483653" r:id="rId21"/>
    <p:sldLayoutId id="2147483715" r:id="rId22"/>
    <p:sldLayoutId id="2147483717" r:id="rId23"/>
    <p:sldLayoutId id="2147483716" r:id="rId24"/>
    <p:sldLayoutId id="2147483691" r:id="rId25"/>
  </p:sldLayoutIdLst>
  <p:hf hdr="0"/>
  <p:txStyles>
    <p:titleStyle>
      <a:lvl1pPr algn="l" defTabSz="685800" rtl="0" eaLnBrk="1" fontAlgn="t" latinLnBrk="0" hangingPunct="1">
        <a:lnSpc>
          <a:spcPct val="90000"/>
        </a:lnSpc>
        <a:spcBef>
          <a:spcPct val="0"/>
        </a:spcBef>
        <a:buNone/>
        <a:defRPr lang="en-US" sz="3600" b="0" i="0" kern="1200" cap="none" baseline="0" dirty="0">
          <a:solidFill>
            <a:schemeClr val="tx1"/>
          </a:solidFill>
          <a:latin typeface="Franklin Gothic Medium Cond" panose="020B0606030402020204" pitchFamily="34" charset="0"/>
          <a:ea typeface="+mj-ea"/>
          <a:cs typeface="+mj-cs"/>
        </a:defRPr>
      </a:lvl1pPr>
    </p:titleStyle>
    <p:bodyStyle>
      <a:lvl1pPr marL="257175" indent="-257175" algn="l" defTabSz="685800" rtl="0" eaLnBrk="1" latinLnBrk="0" hangingPunct="1">
        <a:lnSpc>
          <a:spcPct val="90000"/>
        </a:lnSpc>
        <a:spcBef>
          <a:spcPts val="750"/>
        </a:spcBef>
        <a:buFont typeface="Courier New" panose="02070309020205020404" pitchFamily="49" charset="0"/>
        <a:buChar char="o"/>
        <a:defRPr sz="2400" b="0" i="0" kern="1200" baseline="0">
          <a:solidFill>
            <a:schemeClr val="tx1"/>
          </a:solidFill>
          <a:latin typeface="+mn-lt"/>
          <a:ea typeface="+mn-ea"/>
          <a:cs typeface="+mn-cs"/>
        </a:defRPr>
      </a:lvl1pPr>
      <a:lvl2pPr marL="600075" indent="-257175" algn="l" defTabSz="685800" rtl="0" eaLnBrk="1" latinLnBrk="0" hangingPunct="1">
        <a:lnSpc>
          <a:spcPct val="90000"/>
        </a:lnSpc>
        <a:spcBef>
          <a:spcPts val="375"/>
        </a:spcBef>
        <a:buFont typeface="Courier New" panose="02070309020205020404" pitchFamily="49" charset="0"/>
        <a:buChar char="o"/>
        <a:defRPr sz="2000" b="0" i="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pitchFamily="2" charset="2"/>
        <a:buChar char="§"/>
        <a:defRPr sz="1200" b="0" i="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pitchFamily="2" charset="2"/>
        <a:buChar char="§"/>
        <a:defRPr sz="1125" b="0" i="0" kern="1200" baseline="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pitchFamily="2" charset="2"/>
        <a:buChar char="§"/>
        <a:defRPr sz="1050" b="0" i="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18" Type="http://schemas.openxmlformats.org/officeDocument/2006/relationships/image" Target="../media/image32.png"/><Relationship Id="rId26" Type="http://schemas.openxmlformats.org/officeDocument/2006/relationships/image" Target="../media/image37.png"/><Relationship Id="rId3" Type="http://schemas.openxmlformats.org/officeDocument/2006/relationships/image" Target="../media/image17.png"/><Relationship Id="rId21" Type="http://schemas.openxmlformats.org/officeDocument/2006/relationships/image" Target="../media/image16.png"/><Relationship Id="rId7" Type="http://schemas.openxmlformats.org/officeDocument/2006/relationships/image" Target="../media/image21.png"/><Relationship Id="rId12" Type="http://schemas.openxmlformats.org/officeDocument/2006/relationships/image" Target="../media/image26.png"/><Relationship Id="rId17" Type="http://schemas.openxmlformats.org/officeDocument/2006/relationships/image" Target="../media/image31.png"/><Relationship Id="rId25"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30.png"/><Relationship Id="rId20"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5.png"/><Relationship Id="rId24" Type="http://schemas.openxmlformats.org/officeDocument/2006/relationships/image" Target="../media/image9.png"/><Relationship Id="rId5" Type="http://schemas.openxmlformats.org/officeDocument/2006/relationships/image" Target="../media/image19.png"/><Relationship Id="rId15" Type="http://schemas.openxmlformats.org/officeDocument/2006/relationships/image" Target="../media/image29.png"/><Relationship Id="rId23" Type="http://schemas.openxmlformats.org/officeDocument/2006/relationships/image" Target="../media/image36.png"/><Relationship Id="rId28" Type="http://schemas.openxmlformats.org/officeDocument/2006/relationships/image" Target="../media/image39.jpeg"/><Relationship Id="rId10" Type="http://schemas.openxmlformats.org/officeDocument/2006/relationships/image" Target="../media/image24.png"/><Relationship Id="rId19" Type="http://schemas.openxmlformats.org/officeDocument/2006/relationships/image" Target="../media/image33.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 Id="rId22" Type="http://schemas.openxmlformats.org/officeDocument/2006/relationships/image" Target="../media/image35.png"/><Relationship Id="rId27" Type="http://schemas.openxmlformats.org/officeDocument/2006/relationships/image" Target="../media/image38.jpeg"/></Relationships>
</file>

<file path=ppt/slides/_rels/slide16.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image" Target="../media/image50.emf"/><Relationship Id="rId3" Type="http://schemas.openxmlformats.org/officeDocument/2006/relationships/image" Target="../media/image40.emf"/><Relationship Id="rId7" Type="http://schemas.openxmlformats.org/officeDocument/2006/relationships/image" Target="../media/image44.emf"/><Relationship Id="rId12" Type="http://schemas.openxmlformats.org/officeDocument/2006/relationships/image" Target="../media/image49.emf"/><Relationship Id="rId2" Type="http://schemas.openxmlformats.org/officeDocument/2006/relationships/notesSlide" Target="../notesSlides/notesSlide2.xml"/><Relationship Id="rId16" Type="http://schemas.openxmlformats.org/officeDocument/2006/relationships/image" Target="../media/image53.png"/><Relationship Id="rId1" Type="http://schemas.openxmlformats.org/officeDocument/2006/relationships/slideLayout" Target="../slideLayouts/slideLayout3.xml"/><Relationship Id="rId6" Type="http://schemas.openxmlformats.org/officeDocument/2006/relationships/image" Target="../media/image43.emf"/><Relationship Id="rId11" Type="http://schemas.openxmlformats.org/officeDocument/2006/relationships/image" Target="../media/image48.emf"/><Relationship Id="rId5" Type="http://schemas.openxmlformats.org/officeDocument/2006/relationships/image" Target="../media/image42.emf"/><Relationship Id="rId15" Type="http://schemas.openxmlformats.org/officeDocument/2006/relationships/image" Target="../media/image52.png"/><Relationship Id="rId10" Type="http://schemas.openxmlformats.org/officeDocument/2006/relationships/image" Target="../media/image47.emf"/><Relationship Id="rId4" Type="http://schemas.openxmlformats.org/officeDocument/2006/relationships/image" Target="../media/image41.emf"/><Relationship Id="rId9" Type="http://schemas.openxmlformats.org/officeDocument/2006/relationships/image" Target="../media/image46.emf"/><Relationship Id="rId14" Type="http://schemas.openxmlformats.org/officeDocument/2006/relationships/image" Target="../media/image5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EF8A62-2996-9CF2-E13C-58389E73B06C}"/>
              </a:ext>
            </a:extLst>
          </p:cNvPr>
          <p:cNvSpPr txBox="1"/>
          <p:nvPr/>
        </p:nvSpPr>
        <p:spPr>
          <a:xfrm>
            <a:off x="1562100" y="1420298"/>
            <a:ext cx="5993395" cy="2308324"/>
          </a:xfrm>
          <a:prstGeom prst="rect">
            <a:avLst/>
          </a:prstGeom>
          <a:noFill/>
        </p:spPr>
        <p:txBody>
          <a:bodyPr wrap="square" rtlCol="0">
            <a:spAutoFit/>
          </a:bodyPr>
          <a:lstStyle/>
          <a:p>
            <a:r>
              <a:rPr lang="en-US" dirty="0">
                <a:latin typeface="Franklin Gothic Medium" panose="020B0603020102020204" pitchFamily="34" charset="0"/>
              </a:rPr>
              <a:t>Support the Purdue Global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a:p>
            <a:endParaRPr lang="en-US" dirty="0">
              <a:latin typeface="Franklin Gothic Medium" panose="020B0603020102020204" pitchFamily="34" charset="0"/>
            </a:endParaRPr>
          </a:p>
        </p:txBody>
      </p:sp>
      <p:sp>
        <p:nvSpPr>
          <p:cNvPr id="5" name="TextBox 4">
            <a:extLst>
              <a:ext uri="{FF2B5EF4-FFF2-40B4-BE49-F238E27FC236}">
                <a16:creationId xmlns:a16="http://schemas.microsoft.com/office/drawing/2014/main" id="{6DB4FF18-A547-4AE2-DEF3-A708A4761798}"/>
              </a:ext>
            </a:extLst>
          </p:cNvPr>
          <p:cNvSpPr txBox="1"/>
          <p:nvPr/>
        </p:nvSpPr>
        <p:spPr>
          <a:xfrm>
            <a:off x="1562101" y="3781986"/>
            <a:ext cx="5993395" cy="923330"/>
          </a:xfrm>
          <a:prstGeom prst="rect">
            <a:avLst/>
          </a:prstGeom>
          <a:noFill/>
        </p:spPr>
        <p:txBody>
          <a:bodyPr wrap="square" rtlCol="0">
            <a:spAutoFit/>
          </a:bodyPr>
          <a:lstStyle/>
          <a:p>
            <a:pPr defTabSz="342900">
              <a:defRPr/>
            </a:pP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https://</a:t>
            </a:r>
            <a:r>
              <a:rPr lang="en-US" kern="100" dirty="0" err="1">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support.office.com</a:t>
            </a: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a:t>
            </a:r>
            <a:r>
              <a:rPr lang="en-US" kern="100" dirty="0" err="1">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en</a:t>
            </a: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-us/article/Make-your-PowerPoint-presentations-accessible-6f7772b2-2f33-4bd2-8ca7-dae3b2b3ef25</a:t>
            </a:r>
          </a:p>
        </p:txBody>
      </p:sp>
      <p:pic>
        <p:nvPicPr>
          <p:cNvPr id="6" name="Picture 5" descr="Icon&#10;&#10;Description automatically generated">
            <a:extLst>
              <a:ext uri="{FF2B5EF4-FFF2-40B4-BE49-F238E27FC236}">
                <a16:creationId xmlns:a16="http://schemas.microsoft.com/office/drawing/2014/main" id="{90D18F18-E58C-67BC-0C03-44EF10C6059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16200000">
            <a:off x="1098533" y="1434014"/>
            <a:ext cx="310137" cy="310137"/>
          </a:xfrm>
          <a:prstGeom prst="rect">
            <a:avLst/>
          </a:prstGeom>
        </p:spPr>
      </p:pic>
      <p:pic>
        <p:nvPicPr>
          <p:cNvPr id="7" name="Picture 6" descr="Shape&#10;&#10;Description automatically generated">
            <a:extLst>
              <a:ext uri="{FF2B5EF4-FFF2-40B4-BE49-F238E27FC236}">
                <a16:creationId xmlns:a16="http://schemas.microsoft.com/office/drawing/2014/main" id="{D875D004-8C2D-977A-3A23-5E4939D8472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6200000">
            <a:off x="497777" y="1434014"/>
            <a:ext cx="310137" cy="310137"/>
          </a:xfrm>
          <a:prstGeom prst="rect">
            <a:avLst/>
          </a:prstGeom>
        </p:spPr>
      </p:pic>
      <p:pic>
        <p:nvPicPr>
          <p:cNvPr id="8" name="Picture 7" descr="Icon&#10;&#10;Description automatically generated">
            <a:extLst>
              <a:ext uri="{FF2B5EF4-FFF2-40B4-BE49-F238E27FC236}">
                <a16:creationId xmlns:a16="http://schemas.microsoft.com/office/drawing/2014/main" id="{6786542F-B6A3-C980-EFDA-B1D66B149D1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16200000">
            <a:off x="729560" y="1919359"/>
            <a:ext cx="310137" cy="310137"/>
          </a:xfrm>
          <a:prstGeom prst="rect">
            <a:avLst/>
          </a:prstGeom>
        </p:spPr>
      </p:pic>
      <p:pic>
        <p:nvPicPr>
          <p:cNvPr id="9" name="Picture 8" descr="Shape&#10;&#10;Description automatically generated">
            <a:extLst>
              <a:ext uri="{FF2B5EF4-FFF2-40B4-BE49-F238E27FC236}">
                <a16:creationId xmlns:a16="http://schemas.microsoft.com/office/drawing/2014/main" id="{D146D195-996A-2D59-3ACE-FDF7A74086A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rot="16200000">
            <a:off x="128804" y="1919359"/>
            <a:ext cx="310137" cy="310137"/>
          </a:xfrm>
          <a:prstGeom prst="rect">
            <a:avLst/>
          </a:prstGeom>
        </p:spPr>
      </p:pic>
      <p:sp>
        <p:nvSpPr>
          <p:cNvPr id="10" name="Text Placeholder 3">
            <a:extLst>
              <a:ext uri="{FF2B5EF4-FFF2-40B4-BE49-F238E27FC236}">
                <a16:creationId xmlns:a16="http://schemas.microsoft.com/office/drawing/2014/main" id="{3AB53AF8-718B-57BB-C881-3AB313CD19BB}"/>
              </a:ext>
            </a:extLst>
          </p:cNvPr>
          <p:cNvSpPr txBox="1">
            <a:spLocks/>
          </p:cNvSpPr>
          <p:nvPr/>
        </p:nvSpPr>
        <p:spPr>
          <a:xfrm>
            <a:off x="351063" y="5773039"/>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Delete slide before presenting.</a:t>
            </a:r>
          </a:p>
        </p:txBody>
      </p:sp>
    </p:spTree>
    <p:extLst>
      <p:ext uri="{BB962C8B-B14F-4D97-AF65-F5344CB8AC3E}">
        <p14:creationId xmlns:p14="http://schemas.microsoft.com/office/powerpoint/2010/main" val="1015228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311AAD-6B2B-6BE0-F733-F5D151171F26}"/>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10AE31C0-25F2-24DA-3551-927E7A214DCA}"/>
              </a:ext>
            </a:extLst>
          </p:cNvPr>
          <p:cNvSpPr>
            <a:spLocks noGrp="1"/>
          </p:cNvSpPr>
          <p:nvPr>
            <p:ph type="body" sz="quarter" idx="10"/>
          </p:nvPr>
        </p:nvSpPr>
        <p:spPr/>
        <p:txBody>
          <a:bodyPr/>
          <a:lstStyle/>
          <a:p>
            <a:r>
              <a:rPr lang="en-US" dirty="0"/>
              <a:t>Copy, Franklin Gothic 20 point font.</a:t>
            </a:r>
          </a:p>
        </p:txBody>
      </p:sp>
      <p:sp>
        <p:nvSpPr>
          <p:cNvPr id="4" name="Title 3">
            <a:extLst>
              <a:ext uri="{FF2B5EF4-FFF2-40B4-BE49-F238E27FC236}">
                <a16:creationId xmlns:a16="http://schemas.microsoft.com/office/drawing/2014/main" id="{9FE06CD3-C6E2-0CA1-49CF-2A97E2698B01}"/>
              </a:ext>
            </a:extLst>
          </p:cNvPr>
          <p:cNvSpPr>
            <a:spLocks noGrp="1"/>
          </p:cNvSpPr>
          <p:nvPr>
            <p:ph type="title"/>
          </p:nvPr>
        </p:nvSpPr>
        <p:spPr/>
        <p:txBody>
          <a:bodyPr>
            <a:normAutofit fontScale="90000"/>
          </a:bodyPr>
          <a:lstStyle/>
          <a:p>
            <a:r>
              <a:rPr lang="en-US" dirty="0"/>
              <a:t>Title, Franklin Gothic 32</a:t>
            </a:r>
          </a:p>
        </p:txBody>
      </p:sp>
      <p:pic>
        <p:nvPicPr>
          <p:cNvPr id="12" name="Picture Placeholder 11" descr="A picture containing person, dark&#10;&#10;Description automatically generated">
            <a:extLst>
              <a:ext uri="{FF2B5EF4-FFF2-40B4-BE49-F238E27FC236}">
                <a16:creationId xmlns:a16="http://schemas.microsoft.com/office/drawing/2014/main" id="{0D7674B7-17E2-6DF7-A5D4-D7A461B69836}"/>
              </a:ext>
            </a:extLst>
          </p:cNvPr>
          <p:cNvPicPr>
            <a:picLocks noGrp="1" noChangeAspect="1"/>
          </p:cNvPicPr>
          <p:nvPr>
            <p:ph type="pic" idx="1"/>
          </p:nvPr>
        </p:nvPicPr>
        <p:blipFill rotWithShape="1">
          <a:blip r:embed="rId2" cstate="hqprint">
            <a:extLst>
              <a:ext uri="{28A0092B-C50C-407E-A947-70E740481C1C}">
                <a14:useLocalDpi xmlns:a14="http://schemas.microsoft.com/office/drawing/2010/main"/>
              </a:ext>
            </a:extLst>
          </a:blip>
          <a:srcRect/>
          <a:stretch/>
        </p:blipFill>
        <p:spPr>
          <a:xfrm>
            <a:off x="334735" y="2014743"/>
            <a:ext cx="2650859" cy="1414258"/>
          </a:xfrm>
        </p:spPr>
      </p:pic>
      <p:pic>
        <p:nvPicPr>
          <p:cNvPr id="14" name="Picture Placeholder 13" descr="A person wearing a graduation cap and gown holding a diploma&#10;&#10;Description automatically generated with low confidence">
            <a:extLst>
              <a:ext uri="{FF2B5EF4-FFF2-40B4-BE49-F238E27FC236}">
                <a16:creationId xmlns:a16="http://schemas.microsoft.com/office/drawing/2014/main" id="{C0BE979A-5C1D-8DDA-5274-4B36B6CD4E29}"/>
              </a:ext>
            </a:extLst>
          </p:cNvPr>
          <p:cNvPicPr>
            <a:picLocks noGrp="1" noChangeAspect="1"/>
          </p:cNvPicPr>
          <p:nvPr>
            <p:ph type="pic" idx="14"/>
          </p:nvPr>
        </p:nvPicPr>
        <p:blipFill rotWithShape="1">
          <a:blip r:embed="rId3" cstate="hqprint">
            <a:extLst>
              <a:ext uri="{28A0092B-C50C-407E-A947-70E740481C1C}">
                <a14:useLocalDpi xmlns:a14="http://schemas.microsoft.com/office/drawing/2010/main"/>
              </a:ext>
            </a:extLst>
          </a:blip>
          <a:srcRect r="-110"/>
          <a:stretch/>
        </p:blipFill>
        <p:spPr>
          <a:xfrm>
            <a:off x="3252731" y="2014743"/>
            <a:ext cx="2645520" cy="1414258"/>
          </a:xfrm>
        </p:spPr>
      </p:pic>
      <p:sp>
        <p:nvSpPr>
          <p:cNvPr id="7" name="Text Placeholder 6">
            <a:extLst>
              <a:ext uri="{FF2B5EF4-FFF2-40B4-BE49-F238E27FC236}">
                <a16:creationId xmlns:a16="http://schemas.microsoft.com/office/drawing/2014/main" id="{48A70D1E-11D6-B1FA-7E49-201ECBA6E93B}"/>
              </a:ext>
            </a:extLst>
          </p:cNvPr>
          <p:cNvSpPr>
            <a:spLocks noGrp="1"/>
          </p:cNvSpPr>
          <p:nvPr>
            <p:ph type="body" sz="quarter" idx="15"/>
          </p:nvPr>
        </p:nvSpPr>
        <p:spPr/>
        <p:txBody>
          <a:bodyPr/>
          <a:lstStyle/>
          <a:p>
            <a:r>
              <a:rPr lang="en-US" dirty="0"/>
              <a:t>Copy, Franklin Gothic 20 point font.</a:t>
            </a:r>
          </a:p>
        </p:txBody>
      </p:sp>
      <p:pic>
        <p:nvPicPr>
          <p:cNvPr id="16" name="Picture Placeholder 15" descr="A person wearing a graduation cap and gown&#10;&#10;Description automatically generated with medium confidence">
            <a:extLst>
              <a:ext uri="{FF2B5EF4-FFF2-40B4-BE49-F238E27FC236}">
                <a16:creationId xmlns:a16="http://schemas.microsoft.com/office/drawing/2014/main" id="{85203DFE-ABFB-A22C-3077-3DA709705BF5}"/>
              </a:ext>
            </a:extLst>
          </p:cNvPr>
          <p:cNvPicPr>
            <a:picLocks noGrp="1" noChangeAspect="1"/>
          </p:cNvPicPr>
          <p:nvPr>
            <p:ph type="pic" idx="16"/>
          </p:nvPr>
        </p:nvPicPr>
        <p:blipFill rotWithShape="1">
          <a:blip r:embed="rId4" cstate="hqprint">
            <a:extLst>
              <a:ext uri="{28A0092B-C50C-407E-A947-70E740481C1C}">
                <a14:useLocalDpi xmlns:a14="http://schemas.microsoft.com/office/drawing/2010/main"/>
              </a:ext>
            </a:extLst>
          </a:blip>
          <a:srcRect l="-362"/>
          <a:stretch/>
        </p:blipFill>
        <p:spPr>
          <a:xfrm>
            <a:off x="6154204" y="2006481"/>
            <a:ext cx="2645520" cy="1414258"/>
          </a:xfrm>
        </p:spPr>
      </p:pic>
      <p:sp>
        <p:nvSpPr>
          <p:cNvPr id="9" name="Text Placeholder 8">
            <a:extLst>
              <a:ext uri="{FF2B5EF4-FFF2-40B4-BE49-F238E27FC236}">
                <a16:creationId xmlns:a16="http://schemas.microsoft.com/office/drawing/2014/main" id="{0D358922-9DEF-19EA-0B32-24BC4A0838D5}"/>
              </a:ext>
            </a:extLst>
          </p:cNvPr>
          <p:cNvSpPr>
            <a:spLocks noGrp="1"/>
          </p:cNvSpPr>
          <p:nvPr>
            <p:ph type="body" sz="quarter" idx="17"/>
          </p:nvPr>
        </p:nvSpPr>
        <p:spPr/>
        <p:txBody>
          <a:bodyPr/>
          <a:lstStyle/>
          <a:p>
            <a:r>
              <a:rPr lang="en-US" dirty="0"/>
              <a:t>Copy, Franklin Gothic 20 point font.</a:t>
            </a:r>
          </a:p>
        </p:txBody>
      </p:sp>
    </p:spTree>
    <p:extLst>
      <p:ext uri="{BB962C8B-B14F-4D97-AF65-F5344CB8AC3E}">
        <p14:creationId xmlns:p14="http://schemas.microsoft.com/office/powerpoint/2010/main" val="216441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61B800A-F916-BCF0-BCA7-D03FA31E455D}"/>
              </a:ext>
            </a:extLst>
          </p:cNvPr>
          <p:cNvSpPr>
            <a:spLocks noGrp="1"/>
          </p:cNvSpPr>
          <p:nvPr>
            <p:ph type="body" sz="quarter" idx="14"/>
          </p:nvPr>
        </p:nvSpPr>
        <p:spPr/>
        <p:txBody>
          <a:bodyPr/>
          <a:lstStyle/>
          <a:p>
            <a:r>
              <a:rPr lang="en-US" dirty="0"/>
              <a:t>FRANKLIN GOTHIC 55.</a:t>
            </a:r>
          </a:p>
        </p:txBody>
      </p:sp>
      <p:sp>
        <p:nvSpPr>
          <p:cNvPr id="4" name="Text Placeholder 3">
            <a:extLst>
              <a:ext uri="{FF2B5EF4-FFF2-40B4-BE49-F238E27FC236}">
                <a16:creationId xmlns:a16="http://schemas.microsoft.com/office/drawing/2014/main" id="{9D928098-A97B-310B-D348-98E0D3CD7627}"/>
              </a:ext>
            </a:extLst>
          </p:cNvPr>
          <p:cNvSpPr>
            <a:spLocks noGrp="1"/>
          </p:cNvSpPr>
          <p:nvPr>
            <p:ph type="body" sz="quarter" idx="15"/>
          </p:nvPr>
        </p:nvSpPr>
        <p:spPr>
          <a:xfrm>
            <a:off x="2067575" y="3410232"/>
            <a:ext cx="5008850" cy="1236063"/>
          </a:xfrm>
        </p:spPr>
        <p:txBody>
          <a:bodyPr/>
          <a:lstStyle/>
          <a:p>
            <a:r>
              <a:rPr lang="en-US" dirty="0"/>
              <a:t>Fact or highlight. Franklin Gothic 36 point font. </a:t>
            </a:r>
          </a:p>
        </p:txBody>
      </p:sp>
      <p:pic>
        <p:nvPicPr>
          <p:cNvPr id="5" name="Picture 4" descr="Icon&#10;&#10;Description automatically generated">
            <a:extLst>
              <a:ext uri="{FF2B5EF4-FFF2-40B4-BE49-F238E27FC236}">
                <a16:creationId xmlns:a16="http://schemas.microsoft.com/office/drawing/2014/main" id="{A42181EA-30A1-C745-23B6-B56AC2E5ED7E}"/>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6931" y="2921965"/>
            <a:ext cx="310137" cy="310137"/>
          </a:xfrm>
          <a:prstGeom prst="rect">
            <a:avLst/>
          </a:prstGeom>
        </p:spPr>
      </p:pic>
    </p:spTree>
    <p:extLst>
      <p:ext uri="{BB962C8B-B14F-4D97-AF65-F5344CB8AC3E}">
        <p14:creationId xmlns:p14="http://schemas.microsoft.com/office/powerpoint/2010/main" val="1360000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677378F-9679-0D26-69A5-A27D523A7D5F}"/>
              </a:ext>
            </a:extLst>
          </p:cNvPr>
          <p:cNvSpPr>
            <a:spLocks noGrp="1"/>
          </p:cNvSpPr>
          <p:nvPr>
            <p:ph type="body" sz="quarter" idx="14"/>
          </p:nvPr>
        </p:nvSpPr>
        <p:spPr/>
        <p:txBody>
          <a:bodyPr/>
          <a:lstStyle/>
          <a:p>
            <a:r>
              <a:rPr lang="en-US" dirty="0"/>
              <a:t>Fact or Highlight. </a:t>
            </a:r>
            <a:br>
              <a:rPr lang="en-US" dirty="0"/>
            </a:br>
            <a:r>
              <a:rPr lang="en-US" dirty="0"/>
              <a:t>Franklin Gothic 28 point font. </a:t>
            </a:r>
          </a:p>
        </p:txBody>
      </p:sp>
    </p:spTree>
    <p:extLst>
      <p:ext uri="{BB962C8B-B14F-4D97-AF65-F5344CB8AC3E}">
        <p14:creationId xmlns:p14="http://schemas.microsoft.com/office/powerpoint/2010/main" val="3298820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395D43-14B2-13EF-9FF5-CE093935A262}"/>
              </a:ext>
            </a:extLst>
          </p:cNvPr>
          <p:cNvSpPr>
            <a:spLocks noGrp="1"/>
          </p:cNvSpPr>
          <p:nvPr>
            <p:ph type="body" sz="quarter" idx="14"/>
          </p:nvPr>
        </p:nvSpPr>
        <p:spPr>
          <a:xfrm>
            <a:off x="2067575" y="2733651"/>
            <a:ext cx="5008850" cy="973479"/>
          </a:xfrm>
        </p:spPr>
        <p:txBody>
          <a:bodyPr/>
          <a:lstStyle/>
          <a:p>
            <a:r>
              <a:rPr lang="en-US" dirty="0"/>
              <a:t>Short fact or highlight. </a:t>
            </a:r>
            <a:br>
              <a:rPr lang="en-US" dirty="0"/>
            </a:br>
            <a:r>
              <a:rPr lang="en-US" dirty="0"/>
              <a:t>Franklin Gothic 28.</a:t>
            </a:r>
            <a:br>
              <a:rPr lang="en-US" dirty="0"/>
            </a:br>
            <a:r>
              <a:rPr lang="en-US" dirty="0"/>
              <a:t>Adjust gold lines as needed.</a:t>
            </a:r>
          </a:p>
        </p:txBody>
      </p:sp>
      <p:cxnSp>
        <p:nvCxnSpPr>
          <p:cNvPr id="4" name="Straight Connector 3">
            <a:extLst>
              <a:ext uri="{FF2B5EF4-FFF2-40B4-BE49-F238E27FC236}">
                <a16:creationId xmlns:a16="http://schemas.microsoft.com/office/drawing/2014/main" id="{62495C1D-E7BB-36D6-4D4E-B0C58A082186}"/>
              </a:ext>
            </a:extLst>
          </p:cNvPr>
          <p:cNvCxnSpPr>
            <a:cxnSpLocks/>
          </p:cNvCxnSpPr>
          <p:nvPr/>
        </p:nvCxnSpPr>
        <p:spPr>
          <a:xfrm>
            <a:off x="2624447" y="4033609"/>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001AE3C-B2E6-3608-6A20-777D15105747}"/>
              </a:ext>
            </a:extLst>
          </p:cNvPr>
          <p:cNvCxnSpPr>
            <a:cxnSpLocks/>
          </p:cNvCxnSpPr>
          <p:nvPr/>
        </p:nvCxnSpPr>
        <p:spPr>
          <a:xfrm>
            <a:off x="2624447" y="3464625"/>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0DD5AF1-0476-8B2B-99E9-AFC2E26344C7}"/>
              </a:ext>
            </a:extLst>
          </p:cNvPr>
          <p:cNvCxnSpPr>
            <a:cxnSpLocks/>
          </p:cNvCxnSpPr>
          <p:nvPr/>
        </p:nvCxnSpPr>
        <p:spPr>
          <a:xfrm>
            <a:off x="2624447" y="2974726"/>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492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3009-493D-0CDE-CED4-CC97DE6D5688}"/>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265FFA1C-9D09-5104-18BB-8619A7F3A321}"/>
              </a:ext>
            </a:extLst>
          </p:cNvPr>
          <p:cNvSpPr>
            <a:spLocks noGrp="1"/>
          </p:cNvSpPr>
          <p:nvPr>
            <p:ph type="body" sz="quarter" idx="10"/>
          </p:nvPr>
        </p:nvSpPr>
        <p:spPr/>
        <p:txBody>
          <a:bodyPr/>
          <a:lstStyle/>
          <a:p>
            <a:r>
              <a:rPr lang="en-US" dirty="0"/>
              <a:t>Contact information, Franklin Gothic 24</a:t>
            </a:r>
          </a:p>
        </p:txBody>
      </p:sp>
    </p:spTree>
    <p:extLst>
      <p:ext uri="{BB962C8B-B14F-4D97-AF65-F5344CB8AC3E}">
        <p14:creationId xmlns:p14="http://schemas.microsoft.com/office/powerpoint/2010/main" val="2061551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7F699520-A06D-BA70-594A-B683DEDAAAD3}"/>
              </a:ext>
            </a:extLst>
          </p:cNvPr>
          <p:cNvSpPr/>
          <p:nvPr/>
        </p:nvSpPr>
        <p:spPr>
          <a:xfrm>
            <a:off x="0" y="2011230"/>
            <a:ext cx="9144000" cy="807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pic>
        <p:nvPicPr>
          <p:cNvPr id="10" name="Picture 9" descr="Shape, circle&#10;&#10;Description automatically generated">
            <a:extLst>
              <a:ext uri="{FF2B5EF4-FFF2-40B4-BE49-F238E27FC236}">
                <a16:creationId xmlns:a16="http://schemas.microsoft.com/office/drawing/2014/main" id="{A4398480-C782-D9B6-44C6-EB2DCA0F5F0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01139" y="2276366"/>
            <a:ext cx="292969" cy="292969"/>
          </a:xfrm>
          <a:prstGeom prst="rect">
            <a:avLst/>
          </a:prstGeom>
        </p:spPr>
      </p:pic>
      <p:pic>
        <p:nvPicPr>
          <p:cNvPr id="12" name="Picture 11" descr="Shape, circle&#10;&#10;Description automatically generated">
            <a:extLst>
              <a:ext uri="{FF2B5EF4-FFF2-40B4-BE49-F238E27FC236}">
                <a16:creationId xmlns:a16="http://schemas.microsoft.com/office/drawing/2014/main" id="{3D715485-03B4-AD26-1E4F-928895A7E8B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7703887" y="3097850"/>
            <a:ext cx="292969" cy="292969"/>
          </a:xfrm>
          <a:prstGeom prst="rect">
            <a:avLst/>
          </a:prstGeom>
        </p:spPr>
      </p:pic>
      <p:pic>
        <p:nvPicPr>
          <p:cNvPr id="14" name="Picture 13" descr="Shape, circle&#10;&#10;Description automatically generated">
            <a:extLst>
              <a:ext uri="{FF2B5EF4-FFF2-40B4-BE49-F238E27FC236}">
                <a16:creationId xmlns:a16="http://schemas.microsoft.com/office/drawing/2014/main" id="{3DBDD395-E527-A994-A657-05ECCE112D00}"/>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534460" y="2276366"/>
            <a:ext cx="292969" cy="292969"/>
          </a:xfrm>
          <a:prstGeom prst="rect">
            <a:avLst/>
          </a:prstGeom>
        </p:spPr>
      </p:pic>
      <p:pic>
        <p:nvPicPr>
          <p:cNvPr id="16" name="Picture 15" descr="Shape, circle&#10;&#10;Description automatically generated">
            <a:extLst>
              <a:ext uri="{FF2B5EF4-FFF2-40B4-BE49-F238E27FC236}">
                <a16:creationId xmlns:a16="http://schemas.microsoft.com/office/drawing/2014/main" id="{A07DC6C7-64CD-1AEE-0D86-A3B9BED216D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7120296" y="3097850"/>
            <a:ext cx="292969" cy="292969"/>
          </a:xfrm>
          <a:prstGeom prst="rect">
            <a:avLst/>
          </a:prstGeom>
        </p:spPr>
      </p:pic>
      <p:pic>
        <p:nvPicPr>
          <p:cNvPr id="18" name="Picture 17" descr="Shape, circle&#10;&#10;Description automatically generated">
            <a:extLst>
              <a:ext uri="{FF2B5EF4-FFF2-40B4-BE49-F238E27FC236}">
                <a16:creationId xmlns:a16="http://schemas.microsoft.com/office/drawing/2014/main" id="{DA844C1C-9EB9-C594-1A63-AE41498595D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6536708" y="3097850"/>
            <a:ext cx="292969" cy="292969"/>
          </a:xfrm>
          <a:prstGeom prst="rect">
            <a:avLst/>
          </a:prstGeom>
        </p:spPr>
      </p:pic>
      <p:pic>
        <p:nvPicPr>
          <p:cNvPr id="20" name="Picture 19" descr="Shape, circle&#10;&#10;Description automatically generated">
            <a:extLst>
              <a:ext uri="{FF2B5EF4-FFF2-40B4-BE49-F238E27FC236}">
                <a16:creationId xmlns:a16="http://schemas.microsoft.com/office/drawing/2014/main" id="{7D0EF0CF-FB46-88E3-828C-27938E9E8112}"/>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7117799" y="2276366"/>
            <a:ext cx="292969" cy="292969"/>
          </a:xfrm>
          <a:prstGeom prst="rect">
            <a:avLst/>
          </a:prstGeom>
        </p:spPr>
      </p:pic>
      <p:pic>
        <p:nvPicPr>
          <p:cNvPr id="22" name="Picture 21" descr="Shape, circle&#10;&#10;Description automatically generated">
            <a:extLst>
              <a:ext uri="{FF2B5EF4-FFF2-40B4-BE49-F238E27FC236}">
                <a16:creationId xmlns:a16="http://schemas.microsoft.com/office/drawing/2014/main" id="{35016F3E-9BD5-5237-274B-826A8E733705}"/>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933953" y="2267781"/>
            <a:ext cx="310137" cy="310137"/>
          </a:xfrm>
          <a:prstGeom prst="rect">
            <a:avLst/>
          </a:prstGeom>
        </p:spPr>
      </p:pic>
      <p:pic>
        <p:nvPicPr>
          <p:cNvPr id="24" name="Picture 23" descr="Shape, circle&#10;&#10;Description automatically generated">
            <a:extLst>
              <a:ext uri="{FF2B5EF4-FFF2-40B4-BE49-F238E27FC236}">
                <a16:creationId xmlns:a16="http://schemas.microsoft.com/office/drawing/2014/main" id="{D07BE538-55C4-5550-6699-975DBEF1C6F3}"/>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5935951" y="3089265"/>
            <a:ext cx="310137" cy="310137"/>
          </a:xfrm>
          <a:prstGeom prst="rect">
            <a:avLst/>
          </a:prstGeom>
        </p:spPr>
      </p:pic>
      <p:pic>
        <p:nvPicPr>
          <p:cNvPr id="26" name="Picture 25" descr="Shape, circle&#10;&#10;Description automatically generated">
            <a:extLst>
              <a:ext uri="{FF2B5EF4-FFF2-40B4-BE49-F238E27FC236}">
                <a16:creationId xmlns:a16="http://schemas.microsoft.com/office/drawing/2014/main" id="{7E4AC8C6-C287-6C7C-F407-3EDF496596C4}"/>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4732939" y="2267781"/>
            <a:ext cx="310137" cy="310137"/>
          </a:xfrm>
          <a:prstGeom prst="rect">
            <a:avLst/>
          </a:prstGeom>
        </p:spPr>
      </p:pic>
      <p:pic>
        <p:nvPicPr>
          <p:cNvPr id="27" name="Picture 26" descr="Shape, circle&#10;&#10;Description automatically generated">
            <a:extLst>
              <a:ext uri="{FF2B5EF4-FFF2-40B4-BE49-F238E27FC236}">
                <a16:creationId xmlns:a16="http://schemas.microsoft.com/office/drawing/2014/main" id="{1EC36FEF-E888-FE9A-E1E4-573AD73DC6BA}"/>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5335194" y="3089265"/>
            <a:ext cx="310137" cy="310137"/>
          </a:xfrm>
          <a:prstGeom prst="rect">
            <a:avLst/>
          </a:prstGeom>
        </p:spPr>
      </p:pic>
      <p:pic>
        <p:nvPicPr>
          <p:cNvPr id="28" name="Picture 27" descr="Shape&#10;&#10;Description automatically generated">
            <a:extLst>
              <a:ext uri="{FF2B5EF4-FFF2-40B4-BE49-F238E27FC236}">
                <a16:creationId xmlns:a16="http://schemas.microsoft.com/office/drawing/2014/main" id="{9CCC05A5-D763-4FB9-D710-DD6C357A03E8}"/>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4734437" y="3089265"/>
            <a:ext cx="310137" cy="310137"/>
          </a:xfrm>
          <a:prstGeom prst="rect">
            <a:avLst/>
          </a:prstGeom>
        </p:spPr>
      </p:pic>
      <p:pic>
        <p:nvPicPr>
          <p:cNvPr id="29" name="Picture 28" descr="Shape, circle&#10;&#10;Description automatically generated">
            <a:extLst>
              <a:ext uri="{FF2B5EF4-FFF2-40B4-BE49-F238E27FC236}">
                <a16:creationId xmlns:a16="http://schemas.microsoft.com/office/drawing/2014/main" id="{36683688-464E-E79F-7F9D-61CCA211FB8A}"/>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5333446" y="2267781"/>
            <a:ext cx="310137" cy="310137"/>
          </a:xfrm>
          <a:prstGeom prst="rect">
            <a:avLst/>
          </a:prstGeom>
        </p:spPr>
      </p:pic>
      <p:pic>
        <p:nvPicPr>
          <p:cNvPr id="43" name="Picture 42" descr="Shape, icon, arrow&#10;&#10;Description automatically generated">
            <a:extLst>
              <a:ext uri="{FF2B5EF4-FFF2-40B4-BE49-F238E27FC236}">
                <a16:creationId xmlns:a16="http://schemas.microsoft.com/office/drawing/2014/main" id="{97162897-3137-A921-C589-0C1E435A3D71}"/>
              </a:ext>
            </a:extLst>
          </p:cNvPr>
          <p:cNvPicPr>
            <a:picLocks noChangeAspect="1"/>
          </p:cNvPicPr>
          <p:nvPr/>
        </p:nvPicPr>
        <p:blipFill>
          <a:blip r:embed="rId15" cstate="hqprint">
            <a:extLst>
              <a:ext uri="{28A0092B-C50C-407E-A947-70E740481C1C}">
                <a14:useLocalDpi xmlns:a14="http://schemas.microsoft.com/office/drawing/2010/main"/>
              </a:ext>
            </a:extLst>
          </a:blip>
          <a:stretch>
            <a:fillRect/>
          </a:stretch>
        </p:blipFill>
        <p:spPr>
          <a:xfrm>
            <a:off x="4154267" y="2278699"/>
            <a:ext cx="288302" cy="288302"/>
          </a:xfrm>
          <a:prstGeom prst="rect">
            <a:avLst/>
          </a:prstGeom>
        </p:spPr>
      </p:pic>
      <p:pic>
        <p:nvPicPr>
          <p:cNvPr id="44" name="Picture 43" descr="Shape, icon, arrow&#10;&#10;Description automatically generated">
            <a:extLst>
              <a:ext uri="{FF2B5EF4-FFF2-40B4-BE49-F238E27FC236}">
                <a16:creationId xmlns:a16="http://schemas.microsoft.com/office/drawing/2014/main" id="{FEC37251-C8B6-E177-9F66-352957F54D3B}"/>
              </a:ext>
            </a:extLst>
          </p:cNvPr>
          <p:cNvPicPr>
            <a:picLocks noChangeAspect="1"/>
          </p:cNvPicPr>
          <p:nvPr/>
        </p:nvPicPr>
        <p:blipFill>
          <a:blip r:embed="rId16" cstate="hqprint">
            <a:extLst>
              <a:ext uri="{28A0092B-C50C-407E-A947-70E740481C1C}">
                <a14:useLocalDpi xmlns:a14="http://schemas.microsoft.com/office/drawing/2010/main"/>
              </a:ext>
            </a:extLst>
          </a:blip>
          <a:stretch>
            <a:fillRect/>
          </a:stretch>
        </p:blipFill>
        <p:spPr>
          <a:xfrm>
            <a:off x="4155516" y="3100183"/>
            <a:ext cx="288302" cy="288302"/>
          </a:xfrm>
          <a:prstGeom prst="rect">
            <a:avLst/>
          </a:prstGeom>
        </p:spPr>
      </p:pic>
      <p:pic>
        <p:nvPicPr>
          <p:cNvPr id="45" name="Picture 44" descr="Shape, arrow&#10;&#10;Description automatically generated">
            <a:extLst>
              <a:ext uri="{FF2B5EF4-FFF2-40B4-BE49-F238E27FC236}">
                <a16:creationId xmlns:a16="http://schemas.microsoft.com/office/drawing/2014/main" id="{2F950E15-B1C3-37A3-D7C5-B80FBFE3C258}"/>
              </a:ext>
            </a:extLst>
          </p:cNvPr>
          <p:cNvPicPr>
            <a:picLocks noChangeAspect="1"/>
          </p:cNvPicPr>
          <p:nvPr/>
        </p:nvPicPr>
        <p:blipFill>
          <a:blip r:embed="rId17" cstate="hqprint">
            <a:extLst>
              <a:ext uri="{28A0092B-C50C-407E-A947-70E740481C1C}">
                <a14:useLocalDpi xmlns:a14="http://schemas.microsoft.com/office/drawing/2010/main"/>
              </a:ext>
            </a:extLst>
          </a:blip>
          <a:stretch>
            <a:fillRect/>
          </a:stretch>
        </p:blipFill>
        <p:spPr>
          <a:xfrm>
            <a:off x="2996923" y="2278699"/>
            <a:ext cx="288302" cy="288302"/>
          </a:xfrm>
          <a:prstGeom prst="rect">
            <a:avLst/>
          </a:prstGeom>
        </p:spPr>
      </p:pic>
      <p:pic>
        <p:nvPicPr>
          <p:cNvPr id="46" name="Picture 45" descr="Shape, arrow&#10;&#10;Description automatically generated">
            <a:extLst>
              <a:ext uri="{FF2B5EF4-FFF2-40B4-BE49-F238E27FC236}">
                <a16:creationId xmlns:a16="http://schemas.microsoft.com/office/drawing/2014/main" id="{F77F0EC6-0029-F8DB-4A44-B9EDAB0B0C7D}"/>
              </a:ext>
            </a:extLst>
          </p:cNvPr>
          <p:cNvPicPr>
            <a:picLocks noChangeAspect="1"/>
          </p:cNvPicPr>
          <p:nvPr/>
        </p:nvPicPr>
        <p:blipFill>
          <a:blip r:embed="rId18" cstate="hqprint">
            <a:extLst>
              <a:ext uri="{28A0092B-C50C-407E-A947-70E740481C1C}">
                <a14:useLocalDpi xmlns:a14="http://schemas.microsoft.com/office/drawing/2010/main"/>
              </a:ext>
            </a:extLst>
          </a:blip>
          <a:stretch>
            <a:fillRect/>
          </a:stretch>
        </p:blipFill>
        <p:spPr>
          <a:xfrm>
            <a:off x="3576594" y="3100183"/>
            <a:ext cx="288302" cy="288302"/>
          </a:xfrm>
          <a:prstGeom prst="rect">
            <a:avLst/>
          </a:prstGeom>
        </p:spPr>
      </p:pic>
      <p:pic>
        <p:nvPicPr>
          <p:cNvPr id="47" name="Picture 46" descr="Shape, arrow&#10;&#10;Description automatically generated">
            <a:extLst>
              <a:ext uri="{FF2B5EF4-FFF2-40B4-BE49-F238E27FC236}">
                <a16:creationId xmlns:a16="http://schemas.microsoft.com/office/drawing/2014/main" id="{5A587DAF-E0C3-A3EC-4AF2-7AA8EBABBFD6}"/>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a:off x="2997672" y="3100183"/>
            <a:ext cx="288302" cy="288302"/>
          </a:xfrm>
          <a:prstGeom prst="rect">
            <a:avLst/>
          </a:prstGeom>
        </p:spPr>
      </p:pic>
      <p:pic>
        <p:nvPicPr>
          <p:cNvPr id="48" name="Picture 47" descr="Shape, arrow&#10;&#10;Description automatically generated">
            <a:extLst>
              <a:ext uri="{FF2B5EF4-FFF2-40B4-BE49-F238E27FC236}">
                <a16:creationId xmlns:a16="http://schemas.microsoft.com/office/drawing/2014/main" id="{9FDFD1A4-1673-D1F4-D0AA-F9C0A133F884}"/>
              </a:ext>
            </a:extLst>
          </p:cNvPr>
          <p:cNvPicPr>
            <a:picLocks noChangeAspect="1"/>
          </p:cNvPicPr>
          <p:nvPr/>
        </p:nvPicPr>
        <p:blipFill>
          <a:blip r:embed="rId20" cstate="hqprint">
            <a:extLst>
              <a:ext uri="{28A0092B-C50C-407E-A947-70E740481C1C}">
                <a14:useLocalDpi xmlns:a14="http://schemas.microsoft.com/office/drawing/2010/main"/>
              </a:ext>
            </a:extLst>
          </a:blip>
          <a:stretch>
            <a:fillRect/>
          </a:stretch>
        </p:blipFill>
        <p:spPr>
          <a:xfrm>
            <a:off x="3575595" y="2278699"/>
            <a:ext cx="288302" cy="288302"/>
          </a:xfrm>
          <a:prstGeom prst="rect">
            <a:avLst/>
          </a:prstGeom>
        </p:spPr>
      </p:pic>
      <p:pic>
        <p:nvPicPr>
          <p:cNvPr id="49" name="Picture 48" descr="Icon&#10;&#10;Description automatically generated">
            <a:extLst>
              <a:ext uri="{FF2B5EF4-FFF2-40B4-BE49-F238E27FC236}">
                <a16:creationId xmlns:a16="http://schemas.microsoft.com/office/drawing/2014/main" id="{974A5E96-69A9-D991-AC6D-DBFC2A146A08}"/>
              </a:ext>
            </a:extLst>
          </p:cNvPr>
          <p:cNvPicPr>
            <a:picLocks noChangeAspect="1"/>
          </p:cNvPicPr>
          <p:nvPr/>
        </p:nvPicPr>
        <p:blipFill>
          <a:blip r:embed="rId21" cstate="hqprint">
            <a:extLst>
              <a:ext uri="{28A0092B-C50C-407E-A947-70E740481C1C}">
                <a14:useLocalDpi xmlns:a14="http://schemas.microsoft.com/office/drawing/2010/main"/>
              </a:ext>
            </a:extLst>
          </a:blip>
          <a:stretch>
            <a:fillRect/>
          </a:stretch>
        </p:blipFill>
        <p:spPr>
          <a:xfrm>
            <a:off x="2396415" y="2267781"/>
            <a:ext cx="310137" cy="310137"/>
          </a:xfrm>
          <a:prstGeom prst="rect">
            <a:avLst/>
          </a:prstGeom>
        </p:spPr>
      </p:pic>
      <p:pic>
        <p:nvPicPr>
          <p:cNvPr id="50" name="Picture 49" descr="Icon&#10;&#10;Description automatically generated">
            <a:extLst>
              <a:ext uri="{FF2B5EF4-FFF2-40B4-BE49-F238E27FC236}">
                <a16:creationId xmlns:a16="http://schemas.microsoft.com/office/drawing/2014/main" id="{284454F2-6BAF-52E8-C29E-9B7519A58D31}"/>
              </a:ext>
            </a:extLst>
          </p:cNvPr>
          <p:cNvPicPr>
            <a:picLocks noChangeAspect="1"/>
          </p:cNvPicPr>
          <p:nvPr/>
        </p:nvPicPr>
        <p:blipFill>
          <a:blip r:embed="rId22" cstate="hqprint">
            <a:extLst>
              <a:ext uri="{28A0092B-C50C-407E-A947-70E740481C1C}">
                <a14:useLocalDpi xmlns:a14="http://schemas.microsoft.com/office/drawing/2010/main"/>
              </a:ext>
            </a:extLst>
          </a:blip>
          <a:stretch>
            <a:fillRect/>
          </a:stretch>
        </p:blipFill>
        <p:spPr>
          <a:xfrm>
            <a:off x="2396915" y="3089265"/>
            <a:ext cx="310137" cy="310137"/>
          </a:xfrm>
          <a:prstGeom prst="rect">
            <a:avLst/>
          </a:prstGeom>
        </p:spPr>
      </p:pic>
      <p:pic>
        <p:nvPicPr>
          <p:cNvPr id="51" name="Picture 50" descr="Icon&#10;&#10;Description automatically generated">
            <a:extLst>
              <a:ext uri="{FF2B5EF4-FFF2-40B4-BE49-F238E27FC236}">
                <a16:creationId xmlns:a16="http://schemas.microsoft.com/office/drawing/2014/main" id="{34A69E81-F7A9-420C-D855-2E192816E6E3}"/>
              </a:ext>
            </a:extLst>
          </p:cNvPr>
          <p:cNvPicPr>
            <a:picLocks noChangeAspect="1"/>
          </p:cNvPicPr>
          <p:nvPr/>
        </p:nvPicPr>
        <p:blipFill>
          <a:blip r:embed="rId23" cstate="hqprint">
            <a:extLst>
              <a:ext uri="{28A0092B-C50C-407E-A947-70E740481C1C}">
                <a14:useLocalDpi xmlns:a14="http://schemas.microsoft.com/office/drawing/2010/main"/>
              </a:ext>
            </a:extLst>
          </a:blip>
          <a:stretch>
            <a:fillRect/>
          </a:stretch>
        </p:blipFill>
        <p:spPr>
          <a:xfrm>
            <a:off x="1195401" y="2267781"/>
            <a:ext cx="310137" cy="310137"/>
          </a:xfrm>
          <a:prstGeom prst="rect">
            <a:avLst/>
          </a:prstGeom>
        </p:spPr>
      </p:pic>
      <p:pic>
        <p:nvPicPr>
          <p:cNvPr id="52" name="Picture 51" descr="Icon&#10;&#10;Description automatically generated">
            <a:extLst>
              <a:ext uri="{FF2B5EF4-FFF2-40B4-BE49-F238E27FC236}">
                <a16:creationId xmlns:a16="http://schemas.microsoft.com/office/drawing/2014/main" id="{215FFCCF-1FF7-59C7-18AD-72567A3830BD}"/>
              </a:ext>
            </a:extLst>
          </p:cNvPr>
          <p:cNvPicPr>
            <a:picLocks noChangeAspect="1"/>
          </p:cNvPicPr>
          <p:nvPr/>
        </p:nvPicPr>
        <p:blipFill>
          <a:blip r:embed="rId24" cstate="hqprint">
            <a:extLst>
              <a:ext uri="{28A0092B-C50C-407E-A947-70E740481C1C}">
                <a14:useLocalDpi xmlns:a14="http://schemas.microsoft.com/office/drawing/2010/main"/>
              </a:ext>
            </a:extLst>
          </a:blip>
          <a:stretch>
            <a:fillRect/>
          </a:stretch>
        </p:blipFill>
        <p:spPr>
          <a:xfrm>
            <a:off x="1796158" y="3089265"/>
            <a:ext cx="310137" cy="310137"/>
          </a:xfrm>
          <a:prstGeom prst="rect">
            <a:avLst/>
          </a:prstGeom>
        </p:spPr>
      </p:pic>
      <p:pic>
        <p:nvPicPr>
          <p:cNvPr id="53" name="Picture 52" descr="Shape&#10;&#10;Description automatically generated">
            <a:extLst>
              <a:ext uri="{FF2B5EF4-FFF2-40B4-BE49-F238E27FC236}">
                <a16:creationId xmlns:a16="http://schemas.microsoft.com/office/drawing/2014/main" id="{CC9F39D9-D293-660E-8059-4761C9BB1D68}"/>
              </a:ext>
            </a:extLst>
          </p:cNvPr>
          <p:cNvPicPr>
            <a:picLocks noChangeAspect="1"/>
          </p:cNvPicPr>
          <p:nvPr/>
        </p:nvPicPr>
        <p:blipFill>
          <a:blip r:embed="rId25" cstate="hqprint">
            <a:extLst>
              <a:ext uri="{28A0092B-C50C-407E-A947-70E740481C1C}">
                <a14:useLocalDpi xmlns:a14="http://schemas.microsoft.com/office/drawing/2010/main"/>
              </a:ext>
            </a:extLst>
          </a:blip>
          <a:stretch>
            <a:fillRect/>
          </a:stretch>
        </p:blipFill>
        <p:spPr>
          <a:xfrm>
            <a:off x="1195401" y="3089265"/>
            <a:ext cx="310137" cy="310137"/>
          </a:xfrm>
          <a:prstGeom prst="rect">
            <a:avLst/>
          </a:prstGeom>
        </p:spPr>
      </p:pic>
      <p:pic>
        <p:nvPicPr>
          <p:cNvPr id="54" name="Picture 53" descr="Icon&#10;&#10;Description automatically generated">
            <a:extLst>
              <a:ext uri="{FF2B5EF4-FFF2-40B4-BE49-F238E27FC236}">
                <a16:creationId xmlns:a16="http://schemas.microsoft.com/office/drawing/2014/main" id="{45A4C36C-CC19-7C26-1826-482251D504E6}"/>
              </a:ext>
            </a:extLst>
          </p:cNvPr>
          <p:cNvPicPr>
            <a:picLocks noChangeAspect="1"/>
          </p:cNvPicPr>
          <p:nvPr/>
        </p:nvPicPr>
        <p:blipFill>
          <a:blip r:embed="rId26" cstate="hqprint">
            <a:extLst>
              <a:ext uri="{28A0092B-C50C-407E-A947-70E740481C1C}">
                <a14:useLocalDpi xmlns:a14="http://schemas.microsoft.com/office/drawing/2010/main"/>
              </a:ext>
            </a:extLst>
          </a:blip>
          <a:stretch>
            <a:fillRect/>
          </a:stretch>
        </p:blipFill>
        <p:spPr>
          <a:xfrm>
            <a:off x="1795908" y="2267781"/>
            <a:ext cx="310137" cy="310137"/>
          </a:xfrm>
          <a:prstGeom prst="rect">
            <a:avLst/>
          </a:prstGeom>
        </p:spPr>
      </p:pic>
      <p:pic>
        <p:nvPicPr>
          <p:cNvPr id="55" name="Picture 54" descr="Shape, arrow&#10;&#10;Description automatically generated">
            <a:extLst>
              <a:ext uri="{FF2B5EF4-FFF2-40B4-BE49-F238E27FC236}">
                <a16:creationId xmlns:a16="http://schemas.microsoft.com/office/drawing/2014/main" id="{46E0A6CA-5B99-A525-B439-E562F8E2D75D}"/>
              </a:ext>
            </a:extLst>
          </p:cNvPr>
          <p:cNvPicPr>
            <a:picLocks noChangeAspect="1"/>
          </p:cNvPicPr>
          <p:nvPr/>
        </p:nvPicPr>
        <p:blipFill>
          <a:blip r:embed="rId19" cstate="hqprint">
            <a:extLst>
              <a:ext uri="{28A0092B-C50C-407E-A947-70E740481C1C}">
                <a14:useLocalDpi xmlns:a14="http://schemas.microsoft.com/office/drawing/2010/main"/>
              </a:ext>
            </a:extLst>
          </a:blip>
          <a:stretch>
            <a:fillRect/>
          </a:stretch>
        </p:blipFill>
        <p:spPr>
          <a:xfrm rot="16200000">
            <a:off x="4586197" y="3951120"/>
            <a:ext cx="225427" cy="197463"/>
          </a:xfrm>
          <a:prstGeom prst="rect">
            <a:avLst/>
          </a:prstGeom>
        </p:spPr>
      </p:pic>
      <p:sp>
        <p:nvSpPr>
          <p:cNvPr id="56" name="Subtitle 2">
            <a:extLst>
              <a:ext uri="{FF2B5EF4-FFF2-40B4-BE49-F238E27FC236}">
                <a16:creationId xmlns:a16="http://schemas.microsoft.com/office/drawing/2014/main" id="{1F8BF299-DF8A-D8DF-E140-854DA0656917}"/>
              </a:ext>
            </a:extLst>
          </p:cNvPr>
          <p:cNvSpPr txBox="1">
            <a:spLocks/>
          </p:cNvSpPr>
          <p:nvPr/>
        </p:nvSpPr>
        <p:spPr>
          <a:xfrm>
            <a:off x="4969173" y="3944822"/>
            <a:ext cx="3254175" cy="1149033"/>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Courier New" panose="02070309020205020404" pitchFamily="49" charset="0"/>
              <a:buNone/>
              <a:defRPr sz="1800" b="1" i="0" kern="1200" baseline="0">
                <a:solidFill>
                  <a:schemeClr val="bg1"/>
                </a:solidFill>
                <a:latin typeface="Acumin Pro" panose="020B0504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Courier New" panose="02070309020205020404" pitchFamily="49" charset="0"/>
              <a:buNone/>
              <a:defRPr sz="1900" kern="1200" baseline="0">
                <a:solidFill>
                  <a:schemeClr val="tx1">
                    <a:lumMod val="85000"/>
                    <a:lumOff val="15000"/>
                  </a:schemeClr>
                </a:solidFill>
                <a:latin typeface="Acumin Pro" panose="020B0504020202020204" pitchFamily="34" charset="77"/>
                <a:ea typeface="+mn-ea"/>
                <a:cs typeface="+mn-cs"/>
              </a:defRPr>
            </a:lvl2pPr>
            <a:lvl3pPr marL="914400" indent="0" algn="ctr" defTabSz="914400" rtl="0" eaLnBrk="1" latinLnBrk="0" hangingPunct="1">
              <a:lnSpc>
                <a:spcPct val="100000"/>
              </a:lnSpc>
              <a:spcBef>
                <a:spcPts val="1000"/>
              </a:spcBef>
              <a:buClr>
                <a:schemeClr val="accent2"/>
              </a:buClr>
              <a:buFont typeface="Courier New" panose="02070309020205020404" pitchFamily="49" charset="0"/>
              <a:buNone/>
              <a:defRPr sz="1800" kern="1200" baseline="0">
                <a:solidFill>
                  <a:schemeClr val="tx1">
                    <a:lumMod val="85000"/>
                    <a:lumOff val="15000"/>
                  </a:schemeClr>
                </a:solidFill>
                <a:latin typeface="Acumin Pro" panose="020B0504020202020204" pitchFamily="34" charset="77"/>
                <a:ea typeface="+mn-ea"/>
                <a:cs typeface="+mn-cs"/>
              </a:defRPr>
            </a:lvl3pPr>
            <a:lvl4pPr marL="13716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4pPr>
            <a:lvl5pPr marL="18288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1600" dirty="0">
                <a:solidFill>
                  <a:schemeClr val="tx1"/>
                </a:solidFill>
              </a:rPr>
              <a:t>To give image rounded corners:</a:t>
            </a:r>
          </a:p>
          <a:p>
            <a:r>
              <a:rPr lang="en-US" sz="1200" dirty="0">
                <a:solidFill>
                  <a:schemeClr val="tx1"/>
                </a:solidFill>
              </a:rPr>
              <a:t>      </a:t>
            </a:r>
            <a:r>
              <a:rPr lang="en-US" sz="1400" dirty="0">
                <a:solidFill>
                  <a:schemeClr val="tx1"/>
                </a:solidFill>
              </a:rPr>
              <a:t>Double click on image</a:t>
            </a:r>
          </a:p>
          <a:p>
            <a:r>
              <a:rPr lang="en-US" sz="1400" dirty="0">
                <a:solidFill>
                  <a:schemeClr val="tx1"/>
                </a:solidFill>
              </a:rPr>
              <a:t>      Crop &gt; Fit to shape &gt; Click on </a:t>
            </a:r>
            <a:br>
              <a:rPr lang="en-US" sz="1400" dirty="0">
                <a:solidFill>
                  <a:schemeClr val="tx1"/>
                </a:solidFill>
              </a:rPr>
            </a:br>
            <a:r>
              <a:rPr lang="en-US" sz="1400" dirty="0">
                <a:solidFill>
                  <a:schemeClr val="tx1"/>
                </a:solidFill>
              </a:rPr>
              <a:t>      rounded rectangle</a:t>
            </a:r>
          </a:p>
        </p:txBody>
      </p:sp>
      <p:pic>
        <p:nvPicPr>
          <p:cNvPr id="57" name="Picture 56" descr="A person wearing a graduation cap and gown holding a diploma&#10;&#10;Description automatically generated with low confidence">
            <a:extLst>
              <a:ext uri="{FF2B5EF4-FFF2-40B4-BE49-F238E27FC236}">
                <a16:creationId xmlns:a16="http://schemas.microsoft.com/office/drawing/2014/main" id="{ECC0799A-90DA-7022-0074-1D0B3A978583}"/>
              </a:ext>
            </a:extLst>
          </p:cNvPr>
          <p:cNvPicPr>
            <a:picLocks noChangeAspect="1"/>
          </p:cNvPicPr>
          <p:nvPr/>
        </p:nvPicPr>
        <p:blipFill rotWithShape="1">
          <a:blip r:embed="rId27" cstate="hqprint">
            <a:extLst>
              <a:ext uri="{28A0092B-C50C-407E-A947-70E740481C1C}">
                <a14:useLocalDpi xmlns:a14="http://schemas.microsoft.com/office/drawing/2010/main"/>
              </a:ext>
            </a:extLst>
          </a:blip>
          <a:srcRect/>
          <a:stretch/>
        </p:blipFill>
        <p:spPr>
          <a:xfrm>
            <a:off x="3194555" y="3904053"/>
            <a:ext cx="1182543" cy="1255799"/>
          </a:xfrm>
          <a:prstGeom prst="roundRect">
            <a:avLst/>
          </a:prstGeom>
        </p:spPr>
      </p:pic>
      <p:pic>
        <p:nvPicPr>
          <p:cNvPr id="58" name="Picture 57" descr="A group of people in graduation gowns and caps&#10;&#10;Description automatically generated with low confidence">
            <a:extLst>
              <a:ext uri="{FF2B5EF4-FFF2-40B4-BE49-F238E27FC236}">
                <a16:creationId xmlns:a16="http://schemas.microsoft.com/office/drawing/2014/main" id="{368CDA8E-B23B-3BEE-EF74-0E78ED044476}"/>
              </a:ext>
            </a:extLst>
          </p:cNvPr>
          <p:cNvPicPr>
            <a:picLocks noChangeAspect="1"/>
          </p:cNvPicPr>
          <p:nvPr/>
        </p:nvPicPr>
        <p:blipFill>
          <a:blip r:embed="rId28" cstate="hqprint">
            <a:extLst>
              <a:ext uri="{28A0092B-C50C-407E-A947-70E740481C1C}">
                <a14:useLocalDpi xmlns:a14="http://schemas.microsoft.com/office/drawing/2010/main"/>
              </a:ext>
            </a:extLst>
          </a:blip>
          <a:stretch>
            <a:fillRect/>
          </a:stretch>
        </p:blipFill>
        <p:spPr>
          <a:xfrm>
            <a:off x="1182701" y="3904053"/>
            <a:ext cx="1883318" cy="1255799"/>
          </a:xfrm>
          <a:prstGeom prst="roundRect">
            <a:avLst/>
          </a:prstGeom>
        </p:spPr>
      </p:pic>
      <p:sp>
        <p:nvSpPr>
          <p:cNvPr id="59" name="Text Placeholder 3">
            <a:extLst>
              <a:ext uri="{FF2B5EF4-FFF2-40B4-BE49-F238E27FC236}">
                <a16:creationId xmlns:a16="http://schemas.microsoft.com/office/drawing/2014/main" id="{716FF06F-42F2-8B53-DF99-9F3045A7A06B}"/>
              </a:ext>
            </a:extLst>
          </p:cNvPr>
          <p:cNvSpPr txBox="1">
            <a:spLocks/>
          </p:cNvSpPr>
          <p:nvPr/>
        </p:nvSpPr>
        <p:spPr>
          <a:xfrm>
            <a:off x="507921" y="5815162"/>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Copy and paste as needed. Delete slide before presenting.</a:t>
            </a:r>
          </a:p>
        </p:txBody>
      </p:sp>
      <p:sp>
        <p:nvSpPr>
          <p:cNvPr id="3" name="Text Placeholder 3">
            <a:extLst>
              <a:ext uri="{FF2B5EF4-FFF2-40B4-BE49-F238E27FC236}">
                <a16:creationId xmlns:a16="http://schemas.microsoft.com/office/drawing/2014/main" id="{95892E3D-4910-F231-C09C-9E1164E144ED}"/>
              </a:ext>
            </a:extLst>
          </p:cNvPr>
          <p:cNvSpPr>
            <a:spLocks noGrp="1"/>
          </p:cNvSpPr>
          <p:nvPr>
            <p:ph type="body" sz="quarter" idx="10"/>
          </p:nvPr>
        </p:nvSpPr>
        <p:spPr>
          <a:xfrm>
            <a:off x="346982" y="1332772"/>
            <a:ext cx="8450036" cy="336947"/>
          </a:xfrm>
        </p:spPr>
        <p:txBody>
          <a:bodyPr/>
          <a:lstStyle/>
          <a:p>
            <a:r>
              <a:rPr lang="en-US" dirty="0"/>
              <a:t>Design Elements</a:t>
            </a:r>
          </a:p>
        </p:txBody>
      </p:sp>
    </p:spTree>
    <p:extLst>
      <p:ext uri="{BB962C8B-B14F-4D97-AF65-F5344CB8AC3E}">
        <p14:creationId xmlns:p14="http://schemas.microsoft.com/office/powerpoint/2010/main" val="3951183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48A87C-1FA1-756E-8002-A17A677C3D69}"/>
              </a:ext>
            </a:extLst>
          </p:cNvPr>
          <p:cNvSpPr/>
          <p:nvPr/>
        </p:nvSpPr>
        <p:spPr>
          <a:xfrm>
            <a:off x="0" y="2269647"/>
            <a:ext cx="9144000" cy="131476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4CDAA1B9-4128-D2C8-4619-45A79BD09F1E}"/>
              </a:ext>
            </a:extLst>
          </p:cNvPr>
          <p:cNvSpPr>
            <a:spLocks noGrp="1"/>
          </p:cNvSpPr>
          <p:nvPr>
            <p:ph type="body" sz="quarter" idx="10"/>
          </p:nvPr>
        </p:nvSpPr>
        <p:spPr>
          <a:xfrm>
            <a:off x="346982" y="1332772"/>
            <a:ext cx="8450036" cy="336947"/>
          </a:xfrm>
        </p:spPr>
        <p:txBody>
          <a:bodyPr/>
          <a:lstStyle/>
          <a:p>
            <a:r>
              <a:rPr lang="en-US" dirty="0"/>
              <a:t>Design Elements</a:t>
            </a:r>
          </a:p>
        </p:txBody>
      </p:sp>
      <p:pic>
        <p:nvPicPr>
          <p:cNvPr id="3" name="Picture 2">
            <a:extLst>
              <a:ext uri="{FF2B5EF4-FFF2-40B4-BE49-F238E27FC236}">
                <a16:creationId xmlns:a16="http://schemas.microsoft.com/office/drawing/2014/main" id="{732374F7-B2AE-CCC3-6404-5DF94770BD74}"/>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242343" y="3816732"/>
            <a:ext cx="563441" cy="563441"/>
          </a:xfrm>
          <a:prstGeom prst="rect">
            <a:avLst/>
          </a:prstGeom>
        </p:spPr>
      </p:pic>
      <p:pic>
        <p:nvPicPr>
          <p:cNvPr id="9" name="Picture 8">
            <a:extLst>
              <a:ext uri="{FF2B5EF4-FFF2-40B4-BE49-F238E27FC236}">
                <a16:creationId xmlns:a16="http://schemas.microsoft.com/office/drawing/2014/main" id="{94B5DA90-31CA-0886-77E1-EA0E7AAC20F9}"/>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242343" y="2631213"/>
            <a:ext cx="563441" cy="563441"/>
          </a:xfrm>
          <a:prstGeom prst="rect">
            <a:avLst/>
          </a:prstGeom>
        </p:spPr>
      </p:pic>
      <p:pic>
        <p:nvPicPr>
          <p:cNvPr id="11" name="Picture 10">
            <a:extLst>
              <a:ext uri="{FF2B5EF4-FFF2-40B4-BE49-F238E27FC236}">
                <a16:creationId xmlns:a16="http://schemas.microsoft.com/office/drawing/2014/main" id="{E4171A0D-C9D8-F2C5-D2EF-4CC5250D95B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025380" y="3801094"/>
            <a:ext cx="594717" cy="594717"/>
          </a:xfrm>
          <a:prstGeom prst="rect">
            <a:avLst/>
          </a:prstGeom>
        </p:spPr>
      </p:pic>
      <p:pic>
        <p:nvPicPr>
          <p:cNvPr id="13" name="Picture 12">
            <a:extLst>
              <a:ext uri="{FF2B5EF4-FFF2-40B4-BE49-F238E27FC236}">
                <a16:creationId xmlns:a16="http://schemas.microsoft.com/office/drawing/2014/main" id="{C69A73B7-7EF1-3B8C-F564-47A868C0D455}"/>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025381" y="2631213"/>
            <a:ext cx="594718" cy="594718"/>
          </a:xfrm>
          <a:prstGeom prst="rect">
            <a:avLst/>
          </a:prstGeom>
        </p:spPr>
      </p:pic>
      <p:pic>
        <p:nvPicPr>
          <p:cNvPr id="15" name="Picture 14">
            <a:extLst>
              <a:ext uri="{FF2B5EF4-FFF2-40B4-BE49-F238E27FC236}">
                <a16:creationId xmlns:a16="http://schemas.microsoft.com/office/drawing/2014/main" id="{336D6542-A1D0-2A77-937C-D586F1B9578E}"/>
              </a:ext>
            </a:extLst>
          </p:cNvPr>
          <p:cNvPicPr>
            <a:picLocks noChangeAspect="1"/>
          </p:cNvPicPr>
          <p:nvPr/>
        </p:nvPicPr>
        <p:blipFill>
          <a:blip r:embed="rId7"/>
          <a:stretch>
            <a:fillRect/>
          </a:stretch>
        </p:blipFill>
        <p:spPr>
          <a:xfrm>
            <a:off x="4839694" y="3801095"/>
            <a:ext cx="594716" cy="594716"/>
          </a:xfrm>
          <a:prstGeom prst="rect">
            <a:avLst/>
          </a:prstGeom>
        </p:spPr>
      </p:pic>
      <p:pic>
        <p:nvPicPr>
          <p:cNvPr id="17" name="Picture 16">
            <a:extLst>
              <a:ext uri="{FF2B5EF4-FFF2-40B4-BE49-F238E27FC236}">
                <a16:creationId xmlns:a16="http://schemas.microsoft.com/office/drawing/2014/main" id="{E2FCB6E2-E89C-32DA-46CB-1377959EDFB7}"/>
              </a:ext>
            </a:extLst>
          </p:cNvPr>
          <p:cNvPicPr>
            <a:picLocks noChangeAspect="1"/>
          </p:cNvPicPr>
          <p:nvPr/>
        </p:nvPicPr>
        <p:blipFill>
          <a:blip r:embed="rId8"/>
          <a:stretch>
            <a:fillRect/>
          </a:stretch>
        </p:blipFill>
        <p:spPr>
          <a:xfrm>
            <a:off x="4839695" y="2625156"/>
            <a:ext cx="594716" cy="594716"/>
          </a:xfrm>
          <a:prstGeom prst="rect">
            <a:avLst/>
          </a:prstGeom>
        </p:spPr>
      </p:pic>
      <p:pic>
        <p:nvPicPr>
          <p:cNvPr id="19" name="Picture 18">
            <a:extLst>
              <a:ext uri="{FF2B5EF4-FFF2-40B4-BE49-F238E27FC236}">
                <a16:creationId xmlns:a16="http://schemas.microsoft.com/office/drawing/2014/main" id="{0D51AF72-C7FC-C72D-9527-2A8AEAA41925}"/>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5654006" y="3800405"/>
            <a:ext cx="594717" cy="596094"/>
          </a:xfrm>
          <a:prstGeom prst="rect">
            <a:avLst/>
          </a:prstGeom>
        </p:spPr>
      </p:pic>
      <p:pic>
        <p:nvPicPr>
          <p:cNvPr id="21" name="Picture 20">
            <a:extLst>
              <a:ext uri="{FF2B5EF4-FFF2-40B4-BE49-F238E27FC236}">
                <a16:creationId xmlns:a16="http://schemas.microsoft.com/office/drawing/2014/main" id="{6445C912-FA03-24B5-3FDD-2AD2FE6BDA6D}"/>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5654008" y="2615575"/>
            <a:ext cx="594716" cy="594716"/>
          </a:xfrm>
          <a:prstGeom prst="rect">
            <a:avLst/>
          </a:prstGeom>
        </p:spPr>
      </p:pic>
      <p:pic>
        <p:nvPicPr>
          <p:cNvPr id="31" name="Picture 30">
            <a:extLst>
              <a:ext uri="{FF2B5EF4-FFF2-40B4-BE49-F238E27FC236}">
                <a16:creationId xmlns:a16="http://schemas.microsoft.com/office/drawing/2014/main" id="{366287DF-06E3-B9D6-0086-CACCCA672894}"/>
              </a:ext>
            </a:extLst>
          </p:cNvPr>
          <p:cNvPicPr>
            <a:picLocks noChangeAspect="1"/>
          </p:cNvPicPr>
          <p:nvPr/>
        </p:nvPicPr>
        <p:blipFill>
          <a:blip r:embed="rId11" cstate="hqprint">
            <a:extLst>
              <a:ext uri="{28A0092B-C50C-407E-A947-70E740481C1C}">
                <a14:useLocalDpi xmlns:a14="http://schemas.microsoft.com/office/drawing/2010/main"/>
              </a:ext>
            </a:extLst>
          </a:blip>
          <a:stretch>
            <a:fillRect/>
          </a:stretch>
        </p:blipFill>
        <p:spPr>
          <a:xfrm>
            <a:off x="6468319" y="3792266"/>
            <a:ext cx="594718" cy="594718"/>
          </a:xfrm>
          <a:prstGeom prst="rect">
            <a:avLst/>
          </a:prstGeom>
        </p:spPr>
      </p:pic>
      <p:pic>
        <p:nvPicPr>
          <p:cNvPr id="33" name="Picture 32">
            <a:extLst>
              <a:ext uri="{FF2B5EF4-FFF2-40B4-BE49-F238E27FC236}">
                <a16:creationId xmlns:a16="http://schemas.microsoft.com/office/drawing/2014/main" id="{72A28E3D-1F3E-E0F5-891D-3FD927BC5B01}"/>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6468320" y="2625156"/>
            <a:ext cx="594716" cy="594716"/>
          </a:xfrm>
          <a:prstGeom prst="rect">
            <a:avLst/>
          </a:prstGeom>
        </p:spPr>
      </p:pic>
      <p:pic>
        <p:nvPicPr>
          <p:cNvPr id="35" name="Picture 34">
            <a:extLst>
              <a:ext uri="{FF2B5EF4-FFF2-40B4-BE49-F238E27FC236}">
                <a16:creationId xmlns:a16="http://schemas.microsoft.com/office/drawing/2014/main" id="{37A77B19-0907-B4FA-47D4-6C1641BF4086}"/>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7282634" y="3800404"/>
            <a:ext cx="594718" cy="594718"/>
          </a:xfrm>
          <a:prstGeom prst="rect">
            <a:avLst/>
          </a:prstGeom>
        </p:spPr>
      </p:pic>
      <p:pic>
        <p:nvPicPr>
          <p:cNvPr id="37" name="Picture 36">
            <a:extLst>
              <a:ext uri="{FF2B5EF4-FFF2-40B4-BE49-F238E27FC236}">
                <a16:creationId xmlns:a16="http://schemas.microsoft.com/office/drawing/2014/main" id="{B9C2E612-21F5-9593-74B9-CF409ECBE160}"/>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7282634" y="2631214"/>
            <a:ext cx="594716" cy="594716"/>
          </a:xfrm>
          <a:prstGeom prst="rect">
            <a:avLst/>
          </a:prstGeom>
        </p:spPr>
      </p:pic>
      <p:pic>
        <p:nvPicPr>
          <p:cNvPr id="2" name="Picture 1">
            <a:extLst>
              <a:ext uri="{FF2B5EF4-FFF2-40B4-BE49-F238E27FC236}">
                <a16:creationId xmlns:a16="http://schemas.microsoft.com/office/drawing/2014/main" id="{18239DC1-3FEB-F999-6DAA-AE2BAC3B31BA}"/>
              </a:ext>
            </a:extLst>
          </p:cNvPr>
          <p:cNvPicPr>
            <a:picLocks noChangeAspect="1"/>
          </p:cNvPicPr>
          <p:nvPr/>
        </p:nvPicPr>
        <p:blipFill>
          <a:blip r:embed="rId15" cstate="hqprint">
            <a:extLst>
              <a:ext uri="{28A0092B-C50C-407E-A947-70E740481C1C}">
                <a14:useLocalDpi xmlns:a14="http://schemas.microsoft.com/office/drawing/2010/main"/>
              </a:ext>
            </a:extLst>
          </a:blip>
          <a:srcRect/>
          <a:stretch/>
        </p:blipFill>
        <p:spPr>
          <a:xfrm>
            <a:off x="1104957" y="3897343"/>
            <a:ext cx="1489414" cy="437798"/>
          </a:xfrm>
          <a:prstGeom prst="rect">
            <a:avLst/>
          </a:prstGeom>
        </p:spPr>
      </p:pic>
      <p:pic>
        <p:nvPicPr>
          <p:cNvPr id="8" name="Picture 7">
            <a:extLst>
              <a:ext uri="{FF2B5EF4-FFF2-40B4-BE49-F238E27FC236}">
                <a16:creationId xmlns:a16="http://schemas.microsoft.com/office/drawing/2014/main" id="{3D83E9CC-5889-107F-34CA-1D02A6FE6B49}"/>
              </a:ext>
            </a:extLst>
          </p:cNvPr>
          <p:cNvPicPr>
            <a:picLocks noChangeAspect="1"/>
          </p:cNvPicPr>
          <p:nvPr/>
        </p:nvPicPr>
        <p:blipFill rotWithShape="1">
          <a:blip r:embed="rId16" cstate="hqprint">
            <a:extLst>
              <a:ext uri="{28A0092B-C50C-407E-A947-70E740481C1C}">
                <a14:useLocalDpi xmlns:a14="http://schemas.microsoft.com/office/drawing/2010/main"/>
              </a:ext>
            </a:extLst>
          </a:blip>
          <a:srcRect/>
          <a:stretch/>
        </p:blipFill>
        <p:spPr>
          <a:xfrm>
            <a:off x="1029534" y="2682579"/>
            <a:ext cx="1640257" cy="537293"/>
          </a:xfrm>
          <a:prstGeom prst="rect">
            <a:avLst/>
          </a:prstGeom>
        </p:spPr>
      </p:pic>
      <p:sp>
        <p:nvSpPr>
          <p:cNvPr id="5" name="Text Placeholder 3">
            <a:extLst>
              <a:ext uri="{FF2B5EF4-FFF2-40B4-BE49-F238E27FC236}">
                <a16:creationId xmlns:a16="http://schemas.microsoft.com/office/drawing/2014/main" id="{71439AEB-25C6-88A6-E6BE-B29455DCCED8}"/>
              </a:ext>
            </a:extLst>
          </p:cNvPr>
          <p:cNvSpPr txBox="1">
            <a:spLocks/>
          </p:cNvSpPr>
          <p:nvPr/>
        </p:nvSpPr>
        <p:spPr>
          <a:xfrm>
            <a:off x="346982" y="5188281"/>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Copy and paste as needed. Delete slide before presenting.</a:t>
            </a:r>
          </a:p>
        </p:txBody>
      </p:sp>
    </p:spTree>
    <p:extLst>
      <p:ext uri="{BB962C8B-B14F-4D97-AF65-F5344CB8AC3E}">
        <p14:creationId xmlns:p14="http://schemas.microsoft.com/office/powerpoint/2010/main" val="49765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5B431-FBBB-5A6E-AAD6-7C902260EAC4}"/>
              </a:ext>
            </a:extLst>
          </p:cNvPr>
          <p:cNvSpPr>
            <a:spLocks noGrp="1"/>
          </p:cNvSpPr>
          <p:nvPr>
            <p:ph type="title"/>
          </p:nvPr>
        </p:nvSpPr>
        <p:spPr/>
        <p:txBody>
          <a:bodyPr/>
          <a:lstStyle/>
          <a:p>
            <a:r>
              <a:rPr lang="en-US" dirty="0"/>
              <a:t>Title, Franklin Gothic 45</a:t>
            </a:r>
          </a:p>
        </p:txBody>
      </p:sp>
      <p:sp>
        <p:nvSpPr>
          <p:cNvPr id="3" name="Text Placeholder 2">
            <a:extLst>
              <a:ext uri="{FF2B5EF4-FFF2-40B4-BE49-F238E27FC236}">
                <a16:creationId xmlns:a16="http://schemas.microsoft.com/office/drawing/2014/main" id="{565FB13F-D7E4-34CD-02AD-3A0267398864}"/>
              </a:ext>
            </a:extLst>
          </p:cNvPr>
          <p:cNvSpPr>
            <a:spLocks noGrp="1"/>
          </p:cNvSpPr>
          <p:nvPr>
            <p:ph type="body" sz="quarter" idx="10"/>
          </p:nvPr>
        </p:nvSpPr>
        <p:spPr/>
        <p:txBody>
          <a:bodyPr/>
          <a:lstStyle/>
          <a:p>
            <a:r>
              <a:rPr lang="en-US" dirty="0"/>
              <a:t>Subtitle, Franklin Gothic 24</a:t>
            </a:r>
          </a:p>
          <a:p>
            <a:endParaRPr lang="en-US" dirty="0"/>
          </a:p>
        </p:txBody>
      </p:sp>
      <p:sp>
        <p:nvSpPr>
          <p:cNvPr id="4" name="Text Placeholder 3">
            <a:extLst>
              <a:ext uri="{FF2B5EF4-FFF2-40B4-BE49-F238E27FC236}">
                <a16:creationId xmlns:a16="http://schemas.microsoft.com/office/drawing/2014/main" id="{7A2BB0AA-97D0-FD39-785D-2CABADCD22BF}"/>
              </a:ext>
            </a:extLst>
          </p:cNvPr>
          <p:cNvSpPr>
            <a:spLocks noGrp="1"/>
          </p:cNvSpPr>
          <p:nvPr>
            <p:ph type="body" sz="quarter" idx="11"/>
          </p:nvPr>
        </p:nvSpPr>
        <p:spPr/>
        <p:txBody>
          <a:bodyPr/>
          <a:lstStyle/>
          <a:p>
            <a:r>
              <a:rPr lang="en-US" dirty="0"/>
              <a:t>Date</a:t>
            </a:r>
          </a:p>
        </p:txBody>
      </p:sp>
    </p:spTree>
    <p:extLst>
      <p:ext uri="{BB962C8B-B14F-4D97-AF65-F5344CB8AC3E}">
        <p14:creationId xmlns:p14="http://schemas.microsoft.com/office/powerpoint/2010/main" val="927841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CC2DE4-A304-8A97-BF9E-33C76F106A7E}"/>
              </a:ext>
            </a:extLst>
          </p:cNvPr>
          <p:cNvSpPr>
            <a:spLocks noGrp="1"/>
          </p:cNvSpPr>
          <p:nvPr>
            <p:ph idx="14"/>
          </p:nvPr>
        </p:nvSpPr>
        <p:spPr/>
        <p:txBody>
          <a:bodyPr/>
          <a:lstStyle/>
          <a:p>
            <a:r>
              <a:rPr lang="en-US" dirty="0"/>
              <a:t>Copy goes here. Franklin Gothic 20 point font.</a:t>
            </a:r>
          </a:p>
        </p:txBody>
      </p:sp>
      <p:sp>
        <p:nvSpPr>
          <p:cNvPr id="3" name="Title 2">
            <a:extLst>
              <a:ext uri="{FF2B5EF4-FFF2-40B4-BE49-F238E27FC236}">
                <a16:creationId xmlns:a16="http://schemas.microsoft.com/office/drawing/2014/main" id="{DB2CA8E4-B34A-629D-CBDC-E3327482A4B3}"/>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B8D8B9EE-25FD-C86F-AB3D-26D143B6A5D7}"/>
              </a:ext>
            </a:extLst>
          </p:cNvPr>
          <p:cNvSpPr>
            <a:spLocks noGrp="1"/>
          </p:cNvSpPr>
          <p:nvPr>
            <p:ph type="body" sz="quarter" idx="11"/>
          </p:nvPr>
        </p:nvSpPr>
        <p:spPr/>
        <p:txBody>
          <a:bodyPr/>
          <a:lstStyle/>
          <a:p>
            <a:r>
              <a:rPr lang="en-US" dirty="0"/>
              <a:t>Subhead, Franklin Gothic 24</a:t>
            </a:r>
          </a:p>
        </p:txBody>
      </p:sp>
    </p:spTree>
    <p:extLst>
      <p:ext uri="{BB962C8B-B14F-4D97-AF65-F5344CB8AC3E}">
        <p14:creationId xmlns:p14="http://schemas.microsoft.com/office/powerpoint/2010/main" val="3111400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A3C77-EDAC-E0C8-9256-204B8D958C4D}"/>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7DFB2AFB-FC36-EB1E-EA27-2170375BF73E}"/>
              </a:ext>
            </a:extLst>
          </p:cNvPr>
          <p:cNvSpPr>
            <a:spLocks noGrp="1"/>
          </p:cNvSpPr>
          <p:nvPr>
            <p:ph type="body" sz="quarter" idx="10"/>
          </p:nvPr>
        </p:nvSpPr>
        <p:spPr/>
        <p:txBody>
          <a:bodyPr/>
          <a:lstStyle/>
          <a:p>
            <a:pPr marL="342900" indent="-342900">
              <a:buFont typeface="Courier New" panose="02070309020205020404" pitchFamily="49" charset="0"/>
              <a:buChar char="o"/>
            </a:pPr>
            <a:r>
              <a:rPr lang="en-US" dirty="0"/>
              <a:t>Body copy goes here. </a:t>
            </a:r>
          </a:p>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a:t>
            </a:r>
          </a:p>
        </p:txBody>
      </p:sp>
      <p:sp>
        <p:nvSpPr>
          <p:cNvPr id="4" name="Title 3">
            <a:extLst>
              <a:ext uri="{FF2B5EF4-FFF2-40B4-BE49-F238E27FC236}">
                <a16:creationId xmlns:a16="http://schemas.microsoft.com/office/drawing/2014/main" id="{667E095F-7308-E3A0-2FAB-4DCA6176C3DD}"/>
              </a:ext>
            </a:extLst>
          </p:cNvPr>
          <p:cNvSpPr>
            <a:spLocks noGrp="1"/>
          </p:cNvSpPr>
          <p:nvPr>
            <p:ph type="title"/>
          </p:nvPr>
        </p:nvSpPr>
        <p:spPr/>
        <p:txBody>
          <a:bodyPr>
            <a:normAutofit fontScale="90000"/>
          </a:bodyPr>
          <a:lstStyle/>
          <a:p>
            <a:r>
              <a:rPr lang="en-US" dirty="0"/>
              <a:t>Title, Franklin Gothic 32</a:t>
            </a:r>
          </a:p>
        </p:txBody>
      </p:sp>
    </p:spTree>
    <p:extLst>
      <p:ext uri="{BB962C8B-B14F-4D97-AF65-F5344CB8AC3E}">
        <p14:creationId xmlns:p14="http://schemas.microsoft.com/office/powerpoint/2010/main" val="3222627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07B009-619C-54D6-3E63-2717BDA594E4}"/>
              </a:ext>
            </a:extLst>
          </p:cNvPr>
          <p:cNvPicPr>
            <a:picLocks noGrp="1" noChangeAspect="1"/>
          </p:cNvPicPr>
          <p:nvPr>
            <p:ph type="pic" sz="quarter" idx="4294967295"/>
          </p:nvPr>
        </p:nvPicPr>
        <p:blipFill rotWithShape="1">
          <a:blip r:embed="rId2" cstate="hqprint">
            <a:extLst>
              <a:ext uri="{28A0092B-C50C-407E-A947-70E740481C1C}">
                <a14:useLocalDpi xmlns:a14="http://schemas.microsoft.com/office/drawing/2010/main"/>
              </a:ext>
            </a:extLst>
          </a:blip>
          <a:srcRect/>
          <a:stretch/>
        </p:blipFill>
        <p:spPr>
          <a:xfrm>
            <a:off x="0" y="1"/>
            <a:ext cx="9144000" cy="6858000"/>
          </a:xfrm>
        </p:spPr>
      </p:pic>
      <p:sp>
        <p:nvSpPr>
          <p:cNvPr id="4" name="Text Placeholder 3">
            <a:extLst>
              <a:ext uri="{FF2B5EF4-FFF2-40B4-BE49-F238E27FC236}">
                <a16:creationId xmlns:a16="http://schemas.microsoft.com/office/drawing/2014/main" id="{A4B066E4-E010-0896-3668-A1DA1F60CA8C}"/>
              </a:ext>
            </a:extLst>
          </p:cNvPr>
          <p:cNvSpPr>
            <a:spLocks noGrp="1"/>
          </p:cNvSpPr>
          <p:nvPr>
            <p:ph type="body" sz="quarter" idx="10"/>
          </p:nvPr>
        </p:nvSpPr>
        <p:spPr>
          <a:xfrm>
            <a:off x="5862320" y="695639"/>
            <a:ext cx="2378370" cy="1634594"/>
          </a:xfrm>
        </p:spPr>
        <p:txBody>
          <a:bodyPr/>
          <a:lstStyle/>
          <a:p>
            <a:r>
              <a:rPr lang="en-US" sz="2000" dirty="0">
                <a:solidFill>
                  <a:schemeClr val="bg1"/>
                </a:solidFill>
              </a:rPr>
              <a:t>Photo Caption here. Franklin Gothic 20. Double click on photo to adjust.</a:t>
            </a:r>
          </a:p>
        </p:txBody>
      </p:sp>
    </p:spTree>
    <p:extLst>
      <p:ext uri="{BB962C8B-B14F-4D97-AF65-F5344CB8AC3E}">
        <p14:creationId xmlns:p14="http://schemas.microsoft.com/office/powerpoint/2010/main" val="580399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8CF1-C8DC-F61A-6148-6413E99A015D}"/>
              </a:ext>
            </a:extLst>
          </p:cNvPr>
          <p:cNvSpPr>
            <a:spLocks noGrp="1"/>
          </p:cNvSpPr>
          <p:nvPr>
            <p:ph type="title"/>
          </p:nvPr>
        </p:nvSpPr>
        <p:spPr/>
        <p:txBody>
          <a:bodyPr/>
          <a:lstStyle/>
          <a:p>
            <a:r>
              <a:rPr lang="en-US" dirty="0"/>
              <a:t>Title, Franklin Gothic 28 Point Font</a:t>
            </a:r>
          </a:p>
        </p:txBody>
      </p:sp>
      <p:pic>
        <p:nvPicPr>
          <p:cNvPr id="7" name="Picture Placeholder 6" descr="A person and person posing for a picture in front of a wall of balloons&#10;&#10;Description automatically generated with medium confidence">
            <a:extLst>
              <a:ext uri="{FF2B5EF4-FFF2-40B4-BE49-F238E27FC236}">
                <a16:creationId xmlns:a16="http://schemas.microsoft.com/office/drawing/2014/main" id="{71566779-C2AB-AE57-06A2-0748AE76640D}"/>
              </a:ext>
            </a:extLst>
          </p:cNvPr>
          <p:cNvPicPr>
            <a:picLocks noGrp="1" noChangeAspect="1"/>
          </p:cNvPicPr>
          <p:nvPr>
            <p:ph type="pic" idx="1"/>
          </p:nvPr>
        </p:nvPicPr>
        <p:blipFill rotWithShape="1">
          <a:blip r:embed="rId2" cstate="hqprint">
            <a:extLst>
              <a:ext uri="{28A0092B-C50C-407E-A947-70E740481C1C}">
                <a14:useLocalDpi xmlns:a14="http://schemas.microsoft.com/office/drawing/2010/main"/>
              </a:ext>
            </a:extLst>
          </a:blip>
          <a:srcRect/>
          <a:stretch/>
        </p:blipFill>
        <p:spPr>
          <a:xfrm>
            <a:off x="3887391" y="1504812"/>
            <a:ext cx="4921874" cy="4340501"/>
          </a:xfrm>
        </p:spPr>
      </p:pic>
      <p:sp>
        <p:nvSpPr>
          <p:cNvPr id="4" name="Text Placeholder 3">
            <a:extLst>
              <a:ext uri="{FF2B5EF4-FFF2-40B4-BE49-F238E27FC236}">
                <a16:creationId xmlns:a16="http://schemas.microsoft.com/office/drawing/2014/main" id="{2F80243D-228C-EEA8-AC55-7BFF27F4E059}"/>
              </a:ext>
            </a:extLst>
          </p:cNvPr>
          <p:cNvSpPr>
            <a:spLocks noGrp="1"/>
          </p:cNvSpPr>
          <p:nvPr>
            <p:ph type="body" sz="half" idx="2"/>
          </p:nvPr>
        </p:nvSpPr>
        <p:spPr/>
        <p:txBody>
          <a:bodyPr/>
          <a:lstStyle/>
          <a:p>
            <a:r>
              <a:rPr lang="en-US" dirty="0"/>
              <a:t>Body copy goes here in paragraph form. Franklin Gothic Book 20 pt.</a:t>
            </a:r>
          </a:p>
        </p:txBody>
      </p:sp>
    </p:spTree>
    <p:extLst>
      <p:ext uri="{BB962C8B-B14F-4D97-AF65-F5344CB8AC3E}">
        <p14:creationId xmlns:p14="http://schemas.microsoft.com/office/powerpoint/2010/main" val="417578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E822B7-86CC-F48D-4DD9-110BF153CF34}"/>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DC5740D6-15F9-2EA7-AEB5-2CD56D643D11}"/>
              </a:ext>
            </a:extLst>
          </p:cNvPr>
          <p:cNvSpPr>
            <a:spLocks noGrp="1"/>
          </p:cNvSpPr>
          <p:nvPr>
            <p:ph type="body" sz="quarter" idx="11"/>
          </p:nvPr>
        </p:nvSpPr>
        <p:spPr/>
        <p:txBody>
          <a:bodyPr/>
          <a:lstStyle/>
          <a:p>
            <a:r>
              <a:rPr lang="en-US" dirty="0"/>
              <a:t>Subhead, Franklin Gothic 24</a:t>
            </a:r>
          </a:p>
        </p:txBody>
      </p:sp>
      <p:graphicFrame>
        <p:nvGraphicFramePr>
          <p:cNvPr id="8" name="Table 8">
            <a:extLst>
              <a:ext uri="{FF2B5EF4-FFF2-40B4-BE49-F238E27FC236}">
                <a16:creationId xmlns:a16="http://schemas.microsoft.com/office/drawing/2014/main" id="{4422B870-264B-49C3-0941-6E5C741F37C0}"/>
              </a:ext>
            </a:extLst>
          </p:cNvPr>
          <p:cNvGraphicFramePr>
            <a:graphicFrameLocks noGrp="1"/>
          </p:cNvGraphicFramePr>
          <p:nvPr>
            <p:ph idx="14"/>
            <p:extLst>
              <p:ext uri="{D42A27DB-BD31-4B8C-83A1-F6EECF244321}">
                <p14:modId xmlns:p14="http://schemas.microsoft.com/office/powerpoint/2010/main" val="3311541049"/>
              </p:ext>
            </p:extLst>
          </p:nvPr>
        </p:nvGraphicFramePr>
        <p:xfrm>
          <a:off x="342900" y="2324194"/>
          <a:ext cx="8450260" cy="2966720"/>
        </p:xfrm>
        <a:graphic>
          <a:graphicData uri="http://schemas.openxmlformats.org/drawingml/2006/table">
            <a:tbl>
              <a:tblPr firstRow="1" bandRow="1">
                <a:tableStyleId>{5C22544A-7EE6-4342-B048-85BDC9FD1C3A}</a:tableStyleId>
              </a:tblPr>
              <a:tblGrid>
                <a:gridCol w="1690052">
                  <a:extLst>
                    <a:ext uri="{9D8B030D-6E8A-4147-A177-3AD203B41FA5}">
                      <a16:colId xmlns:a16="http://schemas.microsoft.com/office/drawing/2014/main" val="1613404988"/>
                    </a:ext>
                  </a:extLst>
                </a:gridCol>
                <a:gridCol w="1690052">
                  <a:extLst>
                    <a:ext uri="{9D8B030D-6E8A-4147-A177-3AD203B41FA5}">
                      <a16:colId xmlns:a16="http://schemas.microsoft.com/office/drawing/2014/main" val="3408109810"/>
                    </a:ext>
                  </a:extLst>
                </a:gridCol>
                <a:gridCol w="1690052">
                  <a:extLst>
                    <a:ext uri="{9D8B030D-6E8A-4147-A177-3AD203B41FA5}">
                      <a16:colId xmlns:a16="http://schemas.microsoft.com/office/drawing/2014/main" val="962638940"/>
                    </a:ext>
                  </a:extLst>
                </a:gridCol>
                <a:gridCol w="1690052">
                  <a:extLst>
                    <a:ext uri="{9D8B030D-6E8A-4147-A177-3AD203B41FA5}">
                      <a16:colId xmlns:a16="http://schemas.microsoft.com/office/drawing/2014/main" val="988545892"/>
                    </a:ext>
                  </a:extLst>
                </a:gridCol>
                <a:gridCol w="1690052">
                  <a:extLst>
                    <a:ext uri="{9D8B030D-6E8A-4147-A177-3AD203B41FA5}">
                      <a16:colId xmlns:a16="http://schemas.microsoft.com/office/drawing/2014/main" val="2011362622"/>
                    </a:ext>
                  </a:extLst>
                </a:gridCol>
              </a:tblGrid>
              <a:tr h="370840">
                <a:tc>
                  <a:txBody>
                    <a:bodyPr/>
                    <a:lstStyle/>
                    <a:p>
                      <a:pPr algn="ctr" fontAlgn="t"/>
                      <a:r>
                        <a:rPr lang="en-US" sz="1600" dirty="0">
                          <a:solidFill>
                            <a:schemeClr val="tx1"/>
                          </a:solidFill>
                        </a:rPr>
                        <a:t>Heading</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a:t>
                      </a:r>
                    </a:p>
                  </a:txBody>
                  <a:tcPr/>
                </a:tc>
                <a:extLst>
                  <a:ext uri="{0D108BD9-81ED-4DB2-BD59-A6C34878D82A}">
                    <a16:rowId xmlns:a16="http://schemas.microsoft.com/office/drawing/2014/main" val="1425648986"/>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974745750"/>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2253507473"/>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880243154"/>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3337814908"/>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432521546"/>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096427764"/>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2865566174"/>
                  </a:ext>
                </a:extLst>
              </a:tr>
            </a:tbl>
          </a:graphicData>
        </a:graphic>
      </p:graphicFrame>
    </p:spTree>
    <p:extLst>
      <p:ext uri="{BB962C8B-B14F-4D97-AF65-F5344CB8AC3E}">
        <p14:creationId xmlns:p14="http://schemas.microsoft.com/office/powerpoint/2010/main" val="395225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0FFE758-2E1B-DCCD-9571-2618FE0AB021}"/>
              </a:ext>
            </a:extLst>
          </p:cNvPr>
          <p:cNvGraphicFramePr>
            <a:graphicFrameLocks noGrp="1"/>
          </p:cNvGraphicFramePr>
          <p:nvPr>
            <p:ph idx="14"/>
            <p:extLst>
              <p:ext uri="{D42A27DB-BD31-4B8C-83A1-F6EECF244321}">
                <p14:modId xmlns:p14="http://schemas.microsoft.com/office/powerpoint/2010/main" val="2226893246"/>
              </p:ext>
            </p:extLst>
          </p:nvPr>
        </p:nvGraphicFramePr>
        <p:xfrm>
          <a:off x="351235" y="2014538"/>
          <a:ext cx="8449865" cy="3340894"/>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076FADFC-D1DF-1EF2-69B5-9A79AE20549F}"/>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2267D345-14A0-DBDE-7A0A-84C97C8CAE07}"/>
              </a:ext>
            </a:extLst>
          </p:cNvPr>
          <p:cNvSpPr>
            <a:spLocks noGrp="1"/>
          </p:cNvSpPr>
          <p:nvPr>
            <p:ph type="body" sz="quarter" idx="11"/>
          </p:nvPr>
        </p:nvSpPr>
        <p:spPr/>
        <p:txBody>
          <a:bodyPr/>
          <a:lstStyle/>
          <a:p>
            <a:r>
              <a:rPr lang="en-US" dirty="0"/>
              <a:t>Subhead, Franklin Gothic 24 </a:t>
            </a:r>
          </a:p>
        </p:txBody>
      </p:sp>
    </p:spTree>
    <p:extLst>
      <p:ext uri="{BB962C8B-B14F-4D97-AF65-F5344CB8AC3E}">
        <p14:creationId xmlns:p14="http://schemas.microsoft.com/office/powerpoint/2010/main" val="1143875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E73B18D1-A6F7-A0F7-0627-B50E4A79FF41}"/>
              </a:ext>
            </a:extLst>
          </p:cNvPr>
          <p:cNvGraphicFramePr>
            <a:graphicFrameLocks noGrp="1"/>
          </p:cNvGraphicFramePr>
          <p:nvPr>
            <p:ph idx="14"/>
            <p:extLst>
              <p:ext uri="{D42A27DB-BD31-4B8C-83A1-F6EECF244321}">
                <p14:modId xmlns:p14="http://schemas.microsoft.com/office/powerpoint/2010/main" val="813797545"/>
              </p:ext>
            </p:extLst>
          </p:nvPr>
        </p:nvGraphicFramePr>
        <p:xfrm>
          <a:off x="351235" y="2014538"/>
          <a:ext cx="8449865" cy="3340894"/>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BD25B3B8-6BD3-7F23-0F81-96971C90974F}"/>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A2490315-6DEF-ADEE-0647-E899071104A5}"/>
              </a:ext>
            </a:extLst>
          </p:cNvPr>
          <p:cNvSpPr>
            <a:spLocks noGrp="1"/>
          </p:cNvSpPr>
          <p:nvPr>
            <p:ph type="body" sz="quarter" idx="11"/>
          </p:nvPr>
        </p:nvSpPr>
        <p:spPr/>
        <p:txBody>
          <a:bodyPr/>
          <a:lstStyle/>
          <a:p>
            <a:r>
              <a:rPr lang="en-US" dirty="0"/>
              <a:t>Subhead, Franklin Gothic 24</a:t>
            </a:r>
          </a:p>
        </p:txBody>
      </p:sp>
    </p:spTree>
    <p:extLst>
      <p:ext uri="{BB962C8B-B14F-4D97-AF65-F5344CB8AC3E}">
        <p14:creationId xmlns:p14="http://schemas.microsoft.com/office/powerpoint/2010/main" val="2680076855"/>
      </p:ext>
    </p:extLst>
  </p:cSld>
  <p:clrMapOvr>
    <a:masterClrMapping/>
  </p:clrMapOvr>
</p:sld>
</file>

<file path=ppt/theme/theme1.xml><?xml version="1.0" encoding="utf-8"?>
<a:theme xmlns:a="http://schemas.openxmlformats.org/drawingml/2006/main" name="Office Theme">
  <a:themeElements>
    <a:clrScheme name="Purdue Global">
      <a:dk1>
        <a:srgbClr val="302D30"/>
      </a:dk1>
      <a:lt1>
        <a:srgbClr val="FEFFFF"/>
      </a:lt1>
      <a:dk2>
        <a:srgbClr val="4F5E63"/>
      </a:dk2>
      <a:lt2>
        <a:srgbClr val="FEFFFE"/>
      </a:lt2>
      <a:accent1>
        <a:srgbClr val="CFB891"/>
      </a:accent1>
      <a:accent2>
        <a:srgbClr val="555960"/>
      </a:accent2>
      <a:accent3>
        <a:srgbClr val="A2A59E"/>
      </a:accent3>
      <a:accent4>
        <a:srgbClr val="E7E5E0"/>
      </a:accent4>
      <a:accent5>
        <a:srgbClr val="CFB891"/>
      </a:accent5>
      <a:accent6>
        <a:srgbClr val="9D9694"/>
      </a:accent6>
      <a:hlink>
        <a:srgbClr val="302D30"/>
      </a:hlink>
      <a:folHlink>
        <a:srgbClr val="DCC294"/>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Master Template.potx" id="{7A2887B6-AF1A-E24D-8E9D-870BBF53B331}" vid="{56A60E50-7EF6-C244-B1D3-2D887417E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6656b4d-3fa0-4709-acfb-d5e813445d1e">
      <UserInfo>
        <DisplayName>Schott, Thomas H.</DisplayName>
        <AccountId>17</AccountId>
        <AccountType/>
      </UserInfo>
      <UserInfo>
        <DisplayName>Sarault, Olivia M</DisplayName>
        <AccountId>29</AccountId>
        <AccountType/>
      </UserInfo>
      <UserInfo>
        <DisplayName>Hiller, Kelly R</DisplayName>
        <AccountId>98</AccountId>
        <AccountType/>
      </UserInfo>
      <UserInfo>
        <DisplayName>Eddy, Abigail Ellen</DisplayName>
        <AccountId>46</AccountId>
        <AccountType/>
      </UserInfo>
      <UserInfo>
        <DisplayName>Gu, Yu Rain</DisplayName>
        <AccountId>77</AccountId>
        <AccountType/>
      </UserInfo>
      <UserInfo>
        <DisplayName>Reese, Kristy S</DisplayName>
        <AccountId>26</AccountId>
        <AccountType/>
      </UserInfo>
    </SharedWithUsers>
    <lcf76f155ced4ddcb4097134ff3c332f xmlns="37af3f4b-4b66-46f9-8456-831d9bc3e737">
      <Terms xmlns="http://schemas.microsoft.com/office/infopath/2007/PartnerControls"/>
    </lcf76f155ced4ddcb4097134ff3c332f>
    <TaxCatchAll xmlns="d6656b4d-3fa0-4709-acfb-d5e813445d1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E202481DC1CB46AA011D949D311478" ma:contentTypeVersion="14" ma:contentTypeDescription="Create a new document." ma:contentTypeScope="" ma:versionID="525164dac9297210c095a5bd80287f9a">
  <xsd:schema xmlns:xsd="http://www.w3.org/2001/XMLSchema" xmlns:xs="http://www.w3.org/2001/XMLSchema" xmlns:p="http://schemas.microsoft.com/office/2006/metadata/properties" xmlns:ns2="37af3f4b-4b66-46f9-8456-831d9bc3e737" xmlns:ns3="d6656b4d-3fa0-4709-acfb-d5e813445d1e" targetNamespace="http://schemas.microsoft.com/office/2006/metadata/properties" ma:root="true" ma:fieldsID="47e49e78aff16fc85174c3b1ac7b7e79" ns2:_="" ns3:_="">
    <xsd:import namespace="37af3f4b-4b66-46f9-8456-831d9bc3e737"/>
    <xsd:import namespace="d6656b4d-3fa0-4709-acfb-d5e813445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af3f4b-4b66-46f9-8456-831d9bc3e737"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656b4d-3fa0-4709-acfb-d5e813445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ebcf308-42de-4d63-b51a-b2360cc04078}" ma:internalName="TaxCatchAll" ma:showField="CatchAllData" ma:web="d6656b4d-3fa0-4709-acfb-d5e813445d1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DE0D6C-581B-4814-98E7-EF172D5D46A1}">
  <ds:schemaRefs>
    <ds:schemaRef ds:uri="37af3f4b-4b66-46f9-8456-831d9bc3e737"/>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http://purl.org/dc/terms/"/>
    <ds:schemaRef ds:uri="d6656b4d-3fa0-4709-acfb-d5e813445d1e"/>
    <ds:schemaRef ds:uri="http://www.w3.org/XML/1998/namespace"/>
    <ds:schemaRef ds:uri="http://purl.org/dc/dcmitype/"/>
  </ds:schemaRefs>
</ds:datastoreItem>
</file>

<file path=customXml/itemProps2.xml><?xml version="1.0" encoding="utf-8"?>
<ds:datastoreItem xmlns:ds="http://schemas.openxmlformats.org/officeDocument/2006/customXml" ds:itemID="{F5B64EEB-1B4A-4920-AA44-E234D7D487D1}">
  <ds:schemaRefs>
    <ds:schemaRef ds:uri="http://schemas.microsoft.com/sharepoint/v3/contenttype/forms"/>
  </ds:schemaRefs>
</ds:datastoreItem>
</file>

<file path=customXml/itemProps3.xml><?xml version="1.0" encoding="utf-8"?>
<ds:datastoreItem xmlns:ds="http://schemas.openxmlformats.org/officeDocument/2006/customXml" ds:itemID="{AD639381-4A56-4DC6-BA8C-4CEAE89C69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af3f4b-4b66-46f9-8456-831d9bc3e737"/>
    <ds:schemaRef ds:uri="d6656b4d-3fa0-4709-acfb-d5e813445d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8942</TotalTime>
  <Words>413</Words>
  <Application>Microsoft Macintosh PowerPoint</Application>
  <PresentationFormat>On-screen Show (4:3)</PresentationFormat>
  <Paragraphs>85</Paragraphs>
  <Slides>16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Calibri</vt:lpstr>
      <vt:lpstr>Wingdings</vt:lpstr>
      <vt:lpstr>Acumin Pro</vt:lpstr>
      <vt:lpstr>Franklin Gothic Medium</vt:lpstr>
      <vt:lpstr>Courier New</vt:lpstr>
      <vt:lpstr>Franklin Gothic Medium Cond</vt:lpstr>
      <vt:lpstr>Franklin Gothic Book</vt:lpstr>
      <vt:lpstr>Arial</vt:lpstr>
      <vt:lpstr>Office Theme</vt:lpstr>
      <vt:lpstr>PowerPoint Presentation</vt:lpstr>
      <vt:lpstr>Title, Franklin Gothic 45</vt:lpstr>
      <vt:lpstr>Title, Franklin Gothic 32</vt:lpstr>
      <vt:lpstr>Title, Franklin Gothic 32</vt:lpstr>
      <vt:lpstr>PowerPoint Presentation</vt:lpstr>
      <vt:lpstr>Title, Franklin Gothic 28 Point Font</vt:lpstr>
      <vt:lpstr>Title, Franklin Gothic 32</vt:lpstr>
      <vt:lpstr>Title, Franklin Gothic 32</vt:lpstr>
      <vt:lpstr>Title, Franklin Gothic 32</vt:lpstr>
      <vt:lpstr>Title, Franklin Gothic 32</vt:lpstr>
      <vt:lpstr>PowerPoint Presentation</vt:lpstr>
      <vt:lpstr>PowerPoint Presentation</vt:lpstr>
      <vt:lpstr>PowerPoint Presentation</vt:lpstr>
      <vt:lpstr>THANK YOU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Ramona McCarthy</dc:creator>
  <cp:lastModifiedBy>Zong, Yanhua</cp:lastModifiedBy>
  <cp:revision>35</cp:revision>
  <dcterms:created xsi:type="dcterms:W3CDTF">2023-02-16T02:16:06Z</dcterms:created>
  <dcterms:modified xsi:type="dcterms:W3CDTF">2023-11-16T14:48:39Z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2023-02-20T19:00:53Z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b33bf962-ed92-4dd9-bc75-9825fb79b2e3</vt:lpwstr>
  </property>
  <property fmtid="{D5CDD505-2E9C-101B-9397-08002B2CF9AE}" pid="8" name="MSIP_Label_4044bd30-2ed7-4c9d-9d12-46200872a97b_ContentBits">
    <vt:lpwstr>0</vt:lpwstr>
  </property>
  <property fmtid="{D5CDD505-2E9C-101B-9397-08002B2CF9AE}" pid="9" name="ContentTypeId">
    <vt:lpwstr>0x01010054E202481DC1CB46AA011D949D311478</vt:lpwstr>
  </property>
  <property fmtid="{D5CDD505-2E9C-101B-9397-08002B2CF9AE}" pid="10" name="MediaServiceImageTags">
    <vt:lpwstr/>
  </property>
</Properties>
</file>