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48" r:id="rId4"/>
  </p:sldMasterIdLst>
  <p:notesMasterIdLst>
    <p:notesMasterId r:id="rId37"/>
  </p:notesMasterIdLst>
  <p:sldIdLst>
    <p:sldId id="300" r:id="rId5"/>
    <p:sldId id="305" r:id="rId6"/>
    <p:sldId id="298" r:id="rId7"/>
    <p:sldId id="299" r:id="rId8"/>
    <p:sldId id="304" r:id="rId9"/>
    <p:sldId id="295" r:id="rId10"/>
    <p:sldId id="313" r:id="rId11"/>
    <p:sldId id="314" r:id="rId12"/>
    <p:sldId id="315" r:id="rId13"/>
    <p:sldId id="316" r:id="rId14"/>
    <p:sldId id="306" r:id="rId15"/>
    <p:sldId id="317" r:id="rId16"/>
    <p:sldId id="307" r:id="rId17"/>
    <p:sldId id="318" r:id="rId18"/>
    <p:sldId id="325" r:id="rId19"/>
    <p:sldId id="326" r:id="rId20"/>
    <p:sldId id="308" r:id="rId21"/>
    <p:sldId id="319" r:id="rId22"/>
    <p:sldId id="320" r:id="rId23"/>
    <p:sldId id="309" r:id="rId24"/>
    <p:sldId id="321" r:id="rId25"/>
    <p:sldId id="322" r:id="rId26"/>
    <p:sldId id="310" r:id="rId27"/>
    <p:sldId id="323" r:id="rId28"/>
    <p:sldId id="324" r:id="rId29"/>
    <p:sldId id="311" r:id="rId30"/>
    <p:sldId id="312" r:id="rId31"/>
    <p:sldId id="284" r:id="rId32"/>
    <p:sldId id="282" r:id="rId33"/>
    <p:sldId id="285" r:id="rId34"/>
    <p:sldId id="301" r:id="rId35"/>
    <p:sldId id="292" r:id="rId36"/>
  </p:sldIdLst>
  <p:sldSz cx="12192000" cy="6858000"/>
  <p:notesSz cx="6858000" cy="9144000"/>
  <p:embeddedFontLst>
    <p:embeddedFont>
      <p:font typeface="Acumin Pro" panose="020B0604020202020204" charset="0"/>
      <p:regular r:id="rId38"/>
      <p:bold r:id="rId39"/>
      <p:italic r:id="rId40"/>
      <p:boldItalic r:id="rId41"/>
    </p:embeddedFont>
    <p:embeddedFont>
      <p:font typeface="Franklin Gothic Book" panose="020B0503020102020204" pitchFamily="34" charset="0"/>
      <p:regular r:id="rId42"/>
      <p:italic r:id="rId43"/>
    </p:embeddedFont>
    <p:embeddedFont>
      <p:font typeface="Franklin Gothic Medium" panose="020B0603020102020204" pitchFamily="34" charset="0"/>
      <p:regular r:id="rId44"/>
      <p: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80" userDrawn="1">
          <p15:clr>
            <a:srgbClr val="A4A3A4"/>
          </p15:clr>
        </p15:guide>
        <p15:guide id="2" pos="31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6CE219-6CB4-4D82-2315-C217F06FFCCD}" name="Hiller, Kelly R" initials="HKR" userId="S::khiller@purdue.edu::b25b1487-7f5e-4b7f-a0b2-f8bcb0b1ea5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6E3"/>
    <a:srgbClr val="CFB991"/>
    <a:srgbClr val="DDB945"/>
    <a:srgbClr val="EBD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0C10EC-636D-5E49-B51A-687E0E872D6F}" v="1" dt="2026-04-21T19:53:13.1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73"/>
    <p:restoredTop sz="94718"/>
  </p:normalViewPr>
  <p:slideViewPr>
    <p:cSldViewPr snapToGrid="0">
      <p:cViewPr varScale="1">
        <p:scale>
          <a:sx n="121" d="100"/>
          <a:sy n="121" d="100"/>
        </p:scale>
        <p:origin x="168" y="248"/>
      </p:cViewPr>
      <p:guideLst>
        <p:guide orient="horz" pos="1080"/>
        <p:guide pos="312"/>
      </p:guideLst>
    </p:cSldViewPr>
  </p:slideViewPr>
  <p:outlineViewPr>
    <p:cViewPr>
      <p:scale>
        <a:sx n="33" d="100"/>
        <a:sy n="33" d="100"/>
      </p:scale>
      <p:origin x="0" y="-1926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B3-EE47-95DE-C97C989334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B3-EE47-95DE-C97C989334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B3-EE47-95DE-C97C989334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4045328"/>
        <c:axId val="574310272"/>
      </c:barChart>
      <c:catAx>
        <c:axId val="574045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4310272"/>
        <c:crosses val="autoZero"/>
        <c:auto val="1"/>
        <c:lblAlgn val="ctr"/>
        <c:lblOffset val="100"/>
        <c:noMultiLvlLbl val="0"/>
      </c:catAx>
      <c:valAx>
        <c:axId val="574310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404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26CF7-48D8-2F46-AFC8-8A5D2298DFDD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BF745-0557-B241-863F-056113C7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674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65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51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9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Blk-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320849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bg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918436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accent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46F006-5862-F126-C784-88B4C9144A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565827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10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9525"/>
            <a:ext cx="12192000" cy="68675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FC2CE8-E7A7-5DA8-903C-7C61B21A6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212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White-Top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A0B03B-9F39-F0B0-FD75-2762FC777C1A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85E2159F-0009-AAFF-7796-04AE85EFBC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311995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itle 6">
            <a:extLst>
              <a:ext uri="{FF2B5EF4-FFF2-40B4-BE49-F238E27FC236}">
                <a16:creationId xmlns:a16="http://schemas.microsoft.com/office/drawing/2014/main" id="{52FCDFDB-E694-090C-56AB-F8906B361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8651812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36674AAC-B0FE-CEEF-2D6A-06D54475981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A69D7D-7C5C-EFC2-302A-52B2C6FDEE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9347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White-Bottom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1421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1D1F6165-FBF1-BEBF-4CC5-72ACD4268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300668"/>
            <a:ext cx="1100137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01B1CB-8A3D-CAC2-4156-F1B1F2EEF37B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>
            <a:extLst>
              <a:ext uri="{FF2B5EF4-FFF2-40B4-BE49-F238E27FC236}">
                <a16:creationId xmlns:a16="http://schemas.microsoft.com/office/drawing/2014/main" id="{41CF9059-C253-04ED-C9A6-96F3DE8E4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258C21F1-BEAB-87A3-D83E-115CBA4BD4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237ACE-DE2C-D300-65CD-623724ABD7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8314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1421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>
            <a:extLst>
              <a:ext uri="{FF2B5EF4-FFF2-40B4-BE49-F238E27FC236}">
                <a16:creationId xmlns:a16="http://schemas.microsoft.com/office/drawing/2014/main" id="{41CF9059-C253-04ED-C9A6-96F3DE8E4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258C21F1-BEAB-87A3-D83E-115CBA4BD4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04F866C2-6CFD-746E-EE9C-213DFB52A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95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ray-TopLogo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A white surface with black dots&#10;&#10;AI-generated content may be incorrect.">
            <a:extLst>
              <a:ext uri="{FF2B5EF4-FFF2-40B4-BE49-F238E27FC236}">
                <a16:creationId xmlns:a16="http://schemas.microsoft.com/office/drawing/2014/main" id="{67C5331D-FFEE-DF78-A969-478254A069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3067050"/>
            <a:ext cx="1524000" cy="723900"/>
          </a:xfrm>
          <a:prstGeom prst="rect">
            <a:avLst/>
          </a:prstGeom>
        </p:spPr>
      </p:pic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311995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83AB1058-23CB-BFCB-B5BF-BE1FA7C44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3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DE45F2-8CD6-825D-3371-106FE400C6D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7F23650A-FDA8-D081-8251-30BF7CD47E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718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ray-BottomLogo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1D1F6165-FBF1-BEBF-4CC5-72ACD4268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300668"/>
            <a:ext cx="1100137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821A5712-427E-C81F-9C98-C6F20D2F51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3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E679DDF-2879-4EBB-47B1-F98AE61776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100561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838DAEA0-419D-57DE-626C-769496EF8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B670A0F-5BE9-4B20-C2B0-A6FFBB58540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B91CCD-C712-0B63-B932-D884A63E7D8A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45B4F757-AA0A-C094-1BAC-7A9B130C19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442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ray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821A5712-427E-C81F-9C98-C6F20D2F51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3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E679DDF-2879-4EBB-47B1-F98AE61776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100561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838DAEA0-419D-57DE-626C-769496EF8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B670A0F-5BE9-4B20-C2B0-A6FFBB58540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B5F889AD-C085-DAF8-AEF4-888A2C57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9513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old-Top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D0D03EF-0A23-AEEB-013C-8142A602A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D173FC-F72C-559C-F454-857ABE1F163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DE1970D-09D6-D138-4789-0CE4B768A5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311995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726BE45A-A390-5653-D020-7289EB8F9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B571FA08-40AA-6E7F-584E-D8D51D028F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A29A5C2-B265-9E3B-3C12-F101C8E109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463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old-Bottom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300668"/>
            <a:ext cx="1100137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EA537CD-C6A0-BE20-6371-38B941BB09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26F0D643-2A33-8C05-8A50-0CEE8621CD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D17FD12F-58BF-BA50-7FEA-7B86D6EB8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C7F1CE-0D6B-B567-961B-BEDCA1DC62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987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EA537CD-C6A0-BE20-6371-38B941BB09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26F0D643-2A33-8C05-8A50-0CEE8621CD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D17FD12F-58BF-BA50-7FEA-7B86D6EB8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C07BF70C-1670-9925-2F30-E6E4D1189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801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Blk-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320849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bg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918436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accent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4271" y="440279"/>
            <a:ext cx="7763458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EAFCB6E-FC6C-E2CE-03FA-F78F9B7C6DD9}"/>
              </a:ext>
            </a:extLst>
          </p:cNvPr>
          <p:cNvSpPr/>
          <p:nvPr userDrawn="1"/>
        </p:nvSpPr>
        <p:spPr>
          <a:xfrm>
            <a:off x="379718" y="328641"/>
            <a:ext cx="11411633" cy="62007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F74CD9-C907-54E6-4B32-EF35B304F80F}"/>
              </a:ext>
            </a:extLst>
          </p:cNvPr>
          <p:cNvSpPr/>
          <p:nvPr userDrawn="1"/>
        </p:nvSpPr>
        <p:spPr>
          <a:xfrm>
            <a:off x="3815888" y="6153664"/>
            <a:ext cx="4560224" cy="7043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9C6BFF4-0AED-1141-33D3-3DC697EE0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60521" y="6067528"/>
            <a:ext cx="1100137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Acumin Pro" panose="020B0504020202020204" pitchFamily="34" charset="77"/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>
              <a:latin typeface="Acumin Pro" panose="020B0504020202020204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C31B3A-3834-8C64-0315-AECA4A4AA8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976334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279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Blk-Top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D0D03EF-0A23-AEEB-013C-8142A602A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D173FC-F72C-559C-F454-857ABE1F163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2D13AD09-C8AB-ADF0-A08B-FAF18E9DA8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12A313A-32B5-D27C-11F8-518F22250F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4EC2A2E5-91A3-D03B-3912-EA3D5725A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D6CFA54-6876-F4A3-C002-CCD527CC9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9" y="347215"/>
            <a:ext cx="2129834" cy="38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918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Blk-Bottom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300668"/>
            <a:ext cx="1100137" cy="365125"/>
          </a:xfr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ABF239E0-E797-8DEC-DB93-CE30C2D5C3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1FA3952-DBC2-BF11-CB8A-3BDECCA95F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43A33CF7-62A6-52DD-3D31-F09F39787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40DF52-7120-C844-6192-7F147449EE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9" y="6115480"/>
            <a:ext cx="2129834" cy="38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110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Bl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ABF239E0-E797-8DEC-DB93-CE30C2D5C3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1FA3952-DBC2-BF11-CB8A-3BDECCA95F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43A33CF7-62A6-52DD-3D31-F09F39787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5EB65EF1-9FF4-643C-B66B-79917C396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3745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28D381-488B-4C1C-32F0-1D389C1FF7E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8086" y="1780112"/>
            <a:ext cx="11266714" cy="45183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59EDA826-C5D6-64A2-A4FD-A5406FCBF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FAC08060-C6F6-7E6F-3601-5CF3F03D84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0C220EB2-A62E-457F-BF7D-12B956A22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A558B71-7650-1E4A-BDBF-7B1704874F75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B6243B-DE8E-EF59-91E8-8D9FFB723FC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EDAD1B4-9BF0-479D-54C4-69BBDD72AF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036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6" y="1843741"/>
            <a:ext cx="5413169" cy="43903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F449F3F-4187-E891-E28D-ABAA4011813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09157" y="1843741"/>
            <a:ext cx="5425643" cy="43903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DB959CD6-F6BC-D15F-EB41-56ADFEEA0C2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6">
            <a:extLst>
              <a:ext uri="{FF2B5EF4-FFF2-40B4-BE49-F238E27FC236}">
                <a16:creationId xmlns:a16="http://schemas.microsoft.com/office/drawing/2014/main" id="{D558BBE9-0B7C-5984-3113-C19DB69A3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B2726547-286D-3293-113A-6991E1237E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F6E7336-AD54-2CA3-7EE3-51A499AF3A3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D11F12-C985-F4EE-5C6C-A67641EB4C5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013E041-9588-3860-2672-E3B8E8309A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634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7" y="1864120"/>
            <a:ext cx="3507565" cy="43903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6D77F14-E88B-D0A5-6F63-E4DA45A7CD6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342217" y="1864119"/>
            <a:ext cx="3507565" cy="4390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A95E987-1BAB-5DE6-3A52-75935C62985E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243137" y="1864118"/>
            <a:ext cx="3507565" cy="4390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8DB69B9-CCE1-3F97-77FB-760D2D331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2155D3F-DC8A-8E2E-E06A-303BE28022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145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-S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30047E3A-D7D1-78F3-874A-5A65F92B34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0909" y="1986537"/>
            <a:ext cx="4037990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26938F75-871C-74A6-F57C-8E904F26213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30909" y="2489331"/>
            <a:ext cx="4037990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C13A7B3-B727-52BC-C86A-E3A82D0B6A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30909" y="3354401"/>
            <a:ext cx="4037990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A74E11FE-D3C6-2BC6-8191-2DE6002017D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128487" y="4201233"/>
            <a:ext cx="4026126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A6C7F5F-3326-F65B-8B6F-E4CD2568FE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8422" y="1977833"/>
            <a:ext cx="4037990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64E6458-C08E-7055-7668-21E0E193F75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98422" y="2480627"/>
            <a:ext cx="4037990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F42163C-BC1F-1633-90F2-C6EFF0F34A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8422" y="3345697"/>
            <a:ext cx="4037990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C770428-549B-E733-CDCC-C96387B33B29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6096000" y="4192529"/>
            <a:ext cx="4026126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2A787A-C58D-39C6-8893-EE7682FBF34A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F706D76-4A2A-A79B-3DB2-B2AAD8710F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254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-S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30047E3A-D7D1-78F3-874A-5A65F92B34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0509" y="1986537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26938F75-871C-74A6-F57C-8E904F26213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0509" y="2489331"/>
            <a:ext cx="3517901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C13A7B3-B727-52BC-C86A-E3A82D0B6A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0509" y="3354401"/>
            <a:ext cx="3517901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708C00C7-A22F-D282-0605-2A6E2034E5E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55482" y="1980190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ADB55CCC-D621-D98E-0ECB-B10EAAA0A7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55482" y="2482984"/>
            <a:ext cx="3517901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2573F117-89BE-3761-E7FE-6B1480F57FE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55482" y="3348054"/>
            <a:ext cx="3517901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5F95A66C-1C26-B8EB-CC82-8C70FF3240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03590" y="1980190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FB4D7E54-B5B5-3662-1D24-F23FAB05CA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03590" y="2482984"/>
            <a:ext cx="3517901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1D327CF0-F1EA-C31C-2B1E-34010AF0AE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03590" y="3348054"/>
            <a:ext cx="3517901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A74E11FE-D3C6-2BC6-8191-2DE6002017D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7" y="4201233"/>
            <a:ext cx="3507565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E64259F-7EFF-2E8F-BE03-8E2DCDCB86BE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4342138" y="4188539"/>
            <a:ext cx="3507565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2311616D-A502-3368-FE0F-BFE3682E660E}"/>
              </a:ext>
            </a:extLst>
          </p:cNvPr>
          <p:cNvSpPr>
            <a:spLocks noGrp="1"/>
          </p:cNvSpPr>
          <p:nvPr>
            <p:ph idx="32"/>
          </p:nvPr>
        </p:nvSpPr>
        <p:spPr>
          <a:xfrm>
            <a:off x="8203590" y="4182193"/>
            <a:ext cx="3507565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D14F4C-2324-C5DD-19D5-1EF488D8735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A67C095-89A8-66D4-033D-127BD51A74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9922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30047E3A-D7D1-78F3-874A-5A65F92B34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0909" y="4633784"/>
            <a:ext cx="4037990" cy="486250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C13A7B3-B727-52BC-C86A-E3A82D0B6A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30909" y="5236171"/>
            <a:ext cx="4037990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A6C7F5F-3326-F65B-8B6F-E4CD2568FE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8422" y="4625080"/>
            <a:ext cx="4037990" cy="486250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F42163C-BC1F-1633-90F2-C6EFF0F34A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8422" y="5227467"/>
            <a:ext cx="4037990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2A787A-C58D-39C6-8893-EE7682FBF34A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F706D76-4A2A-A79B-3DB2-B2AAD8710F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26660B-FAF6-46BF-5C3D-8A771DDAFFA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128713" y="1888971"/>
            <a:ext cx="4037990" cy="2625191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1DCB9A12-C956-52BC-E697-428116CC55D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098422" y="1888972"/>
            <a:ext cx="4037990" cy="262519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4376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D14F4C-2324-C5DD-19D5-1EF488D8735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A67C095-89A8-66D4-033D-127BD51A74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90731C8-4C96-94A9-2DB0-75FD847E2D8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3041" y="4726645"/>
            <a:ext cx="3494807" cy="484608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F58D3FC-09BB-8BB0-F12D-BADEAB68BE4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83041" y="5327390"/>
            <a:ext cx="3494807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16896C1B-33DE-C941-C6B2-D79BD8803B5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80845" y="1980190"/>
            <a:ext cx="3494807" cy="2625191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46BE92E7-B382-C90A-248E-E6022A45E5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42217" y="4732638"/>
            <a:ext cx="3494807" cy="484608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E0F8793F-3B8C-1822-82FF-FD717E56B0A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342217" y="5333383"/>
            <a:ext cx="3494807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C72F24A3-97C2-E4A9-5D3D-02473C05E70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340021" y="1986183"/>
            <a:ext cx="3494807" cy="2625191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98208B5A-B853-50D8-2064-AADBFB3787E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201393" y="4726645"/>
            <a:ext cx="3494807" cy="484608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4CDC906C-E6AC-F216-FC9A-677C49AF3CA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201393" y="5327390"/>
            <a:ext cx="3494807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3DC04E0A-2BFA-5B60-C59A-46A8490E0E4E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8199197" y="1980190"/>
            <a:ext cx="3494807" cy="262519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0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Blk-Photo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490543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bg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771067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accent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4271" y="4287170"/>
            <a:ext cx="7763458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C3163-7E89-C90A-4497-846BA498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cumin Pro" panose="020B0504020202020204" pitchFamily="34" charset="77"/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>
              <a:latin typeface="Acumin Pro" panose="020B0504020202020204" pitchFamily="34" charset="77"/>
            </a:endParaRP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3ACCEC3-F4C9-660A-86DF-E723BF3F25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25370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E75BEB1-456E-7013-6B16-3E7B51C7EE6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074124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F7D4A6F-8639-3ECA-AF4D-477B2965386B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173618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F110922D-7DDA-3FFA-9425-58A199D8EBB2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273112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0BA15C-CBC5-26FD-DE2E-B975E0D1A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707184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309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-Text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3145E8E2-9BF9-15CE-C1E6-E9325081E51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61938" y="1938474"/>
            <a:ext cx="4394193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9DBDB1B-A4F7-7384-8942-37F019B27A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61938" y="2513990"/>
            <a:ext cx="4394193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A1D65B7B-9D6F-511A-96B2-BCB01CCA2661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6561938" y="4028075"/>
            <a:ext cx="4394193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11">
            <a:extLst>
              <a:ext uri="{FF2B5EF4-FFF2-40B4-BE49-F238E27FC236}">
                <a16:creationId xmlns:a16="http://schemas.microsoft.com/office/drawing/2014/main" id="{9BD18488-A0F0-7559-3C6D-78AF17A023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100938" y="1938474"/>
            <a:ext cx="4394193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37" name="Text Placeholder 11">
            <a:extLst>
              <a:ext uri="{FF2B5EF4-FFF2-40B4-BE49-F238E27FC236}">
                <a16:creationId xmlns:a16="http://schemas.microsoft.com/office/drawing/2014/main" id="{6EFE2028-7A08-8F1A-E7D1-2B08F7E5CA2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100938" y="2513990"/>
            <a:ext cx="4394193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F25795EC-9127-84AE-2FDC-A735BFA29DA5}"/>
              </a:ext>
            </a:extLst>
          </p:cNvPr>
          <p:cNvSpPr>
            <a:spLocks noGrp="1"/>
          </p:cNvSpPr>
          <p:nvPr>
            <p:ph idx="34"/>
          </p:nvPr>
        </p:nvSpPr>
        <p:spPr>
          <a:xfrm>
            <a:off x="1100938" y="4028075"/>
            <a:ext cx="4394193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930C668-726D-3AE3-7D94-C9A00A3671C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E40306B-40C8-8433-75F2-01A8821619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475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-Text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DB96C68B-9456-92FB-9B53-AAA8F4001C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1938474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3E7FD1E6-E2D1-53C8-064C-44C0EF14CC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3400" y="2513990"/>
            <a:ext cx="3517901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3145E8E2-9BF9-15CE-C1E6-E9325081E51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2231" y="1938474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9DBDB1B-A4F7-7384-8942-37F019B27A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2231" y="2513990"/>
            <a:ext cx="3517901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7E63E3AE-D9C1-B76A-C215-87BE9C57AEC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27631" y="1938474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42FF80F2-8B56-4DBB-1F18-68B10633DB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27631" y="2513990"/>
            <a:ext cx="3517901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6B3E1BC0-5840-6F62-9BF8-33A9C0030ED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43736" y="4040769"/>
            <a:ext cx="3517901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A1D65B7B-9D6F-511A-96B2-BCB01CCA2661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4392231" y="4028075"/>
            <a:ext cx="3517901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DD8ED49-09D2-7938-056F-899A7132F2C8}"/>
              </a:ext>
            </a:extLst>
          </p:cNvPr>
          <p:cNvSpPr>
            <a:spLocks noGrp="1"/>
          </p:cNvSpPr>
          <p:nvPr>
            <p:ph idx="32"/>
          </p:nvPr>
        </p:nvSpPr>
        <p:spPr>
          <a:xfrm>
            <a:off x="8227631" y="4021729"/>
            <a:ext cx="3517901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Acumin Pro" panose="020B0504020202020204" pitchFamily="34" charset="77"/>
              </a:defRPr>
            </a:lvl1pPr>
            <a:lvl2pPr>
              <a:defRPr sz="1400">
                <a:latin typeface="Acumin Pro" panose="020B0504020202020204" pitchFamily="34" charset="77"/>
              </a:defRPr>
            </a:lvl2pPr>
            <a:lvl3pPr>
              <a:defRPr sz="1400">
                <a:latin typeface="Acumin Pro" panose="020B0504020202020204" pitchFamily="34" charset="77"/>
              </a:defRPr>
            </a:lvl3pPr>
            <a:lvl4pPr>
              <a:defRPr sz="1400">
                <a:latin typeface="Acumin Pro" panose="020B0504020202020204" pitchFamily="34" charset="77"/>
              </a:defRPr>
            </a:lvl4pPr>
            <a:lvl5pPr>
              <a:defRPr sz="1400">
                <a:latin typeface="Acumin Pro" panose="020B0504020202020204" pitchFamily="34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8A4560E-B299-6350-3F22-68B3BE04E65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63652E9-004B-7773-D933-7817691FD7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719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-Text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313" y="3914015"/>
            <a:ext cx="5469743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1" y="1858853"/>
            <a:ext cx="5469745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275945" y="1858853"/>
            <a:ext cx="5458727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64929" y="3914014"/>
            <a:ext cx="5469743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86D359B9-C433-04EF-E8E8-B25C86B91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6">
            <a:extLst>
              <a:ext uri="{FF2B5EF4-FFF2-40B4-BE49-F238E27FC236}">
                <a16:creationId xmlns:a16="http://schemas.microsoft.com/office/drawing/2014/main" id="{A269F402-B0F7-74E8-7F77-B2E288DAF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A260E0C2-BB11-C733-CE29-F6AB2E45AA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4C2CFF5-0312-8717-6AC4-59A76665426B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68992BFF-EA17-C3EB-350F-C5E0BEE82F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850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-Text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314" y="3903757"/>
            <a:ext cx="3534479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2" y="1848595"/>
            <a:ext cx="3534479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336974" y="1848596"/>
            <a:ext cx="3527360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25959" y="3903757"/>
            <a:ext cx="3534479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05605" y="1837579"/>
            <a:ext cx="3527360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347E27B2-1DE2-3469-81EF-9EBD7DC7AFB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94590" y="3892740"/>
            <a:ext cx="3534479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7726DAA0-E43B-59F9-2083-9E74FC704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itle 6">
            <a:extLst>
              <a:ext uri="{FF2B5EF4-FFF2-40B4-BE49-F238E27FC236}">
                <a16:creationId xmlns:a16="http://schemas.microsoft.com/office/drawing/2014/main" id="{79751612-06BC-5DB7-7C73-F66139AB3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E7399E14-E830-2EF6-2B06-D7D5F2AE35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D5E51E-8D33-9FD1-482B-A8416217996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359CC0-0AE0-3AA9-2EE6-2420336A05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7671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V-Text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89552-EB9F-6D72-9130-E107C02C2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2" y="1780988"/>
            <a:ext cx="4314823" cy="36978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F6EAB8-D2BB-0BDE-C7AC-895B69CA5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871" y="667804"/>
            <a:ext cx="6662927" cy="47716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6">
            <a:extLst>
              <a:ext uri="{FF2B5EF4-FFF2-40B4-BE49-F238E27FC236}">
                <a16:creationId xmlns:a16="http://schemas.microsoft.com/office/drawing/2014/main" id="{78140938-4F2F-9F14-F3C0-B3B1780B9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667804"/>
            <a:ext cx="4314823" cy="935046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729AF2A0-974C-469B-7735-2EE23036F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290433"/>
            <a:ext cx="1100137" cy="365125"/>
          </a:xfrm>
        </p:spPr>
        <p:txBody>
          <a:bodyPr/>
          <a:lstStyle>
            <a:lvl1pPr algn="l">
              <a:defRPr/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F931628-26EF-32D3-06E2-E0B00800A5E7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696452-C6C1-C2D1-42B1-07746E7E609F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8EF4CF4-7B9F-2FA4-0AFC-598163C3C4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0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V-Text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67804"/>
            <a:ext cx="6562498" cy="52483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314" y="1785413"/>
            <a:ext cx="4325711" cy="4149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A5781E0-5696-82B7-1007-773E75642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667804"/>
            <a:ext cx="4314823" cy="935046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860380DA-377C-A726-F3B0-DCE75E7BB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290433"/>
            <a:ext cx="1100137" cy="365125"/>
          </a:xfrm>
        </p:spPr>
        <p:txBody>
          <a:bodyPr/>
          <a:lstStyle>
            <a:lvl1pPr algn="l">
              <a:defRPr/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BB378B2-FA38-4F68-2711-88179DF4B3B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9678104-9A4F-AF79-9AE1-8CA810F68DC7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39FA72-553B-1FE6-5721-743EAC3AD9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354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3" y="1871096"/>
            <a:ext cx="5458727" cy="43177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F92D672-5C11-B647-ADA7-722837BA86C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286962" y="1871096"/>
            <a:ext cx="5458727" cy="43177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088E96CC-B779-413A-4E9D-875B3E3A8BD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6">
            <a:extLst>
              <a:ext uri="{FF2B5EF4-FFF2-40B4-BE49-F238E27FC236}">
                <a16:creationId xmlns:a16="http://schemas.microsoft.com/office/drawing/2014/main" id="{76AEB301-3963-48B6-A1DD-CF117B70E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2862C3A-4DF3-0E37-CDC3-B18D3A13F1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ECC85BA-50B2-2E67-F483-2840A63137DA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2D17710-6C8C-AD47-41C6-F42CE841B85B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B3193082-DEC1-8BC8-254A-B3B8EE7969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1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Photo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8086" y="1891940"/>
            <a:ext cx="5862679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15759" y="1891939"/>
            <a:ext cx="5129927" cy="43075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486577" y="4143921"/>
            <a:ext cx="2844188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68086" y="4143921"/>
            <a:ext cx="2844188" cy="20555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E915C52F-4D8F-063B-33FF-157226409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6">
            <a:extLst>
              <a:ext uri="{FF2B5EF4-FFF2-40B4-BE49-F238E27FC236}">
                <a16:creationId xmlns:a16="http://schemas.microsoft.com/office/drawing/2014/main" id="{836AECA3-F85E-69FA-C4E7-43B815CC2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71E7C696-BAD6-EC45-C569-DDA5635B6C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167805-3FBF-DA0B-E96D-F29AE2FC1CD3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D8BD59-193C-6A4B-505F-ABCF6A5BC89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49ECB2-5E03-08F0-E50A-6CF5F90A14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44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6Photo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5428" y="3644133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57200" y="1795400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A3B0E8-AC0D-A169-37E3-2D123D6EBF24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4325104" y="1795400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40970D8-E511-89A8-FC5C-6DB37485ADE3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181729" y="1795400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B04B79A-B4BD-0306-3D46-D570E1F51CA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4303332" y="3644133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50B4796-C4B7-C272-5ADD-7D6C896B703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81729" y="3644133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633AE4D-056F-FC97-1F10-877F247AB319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413656" y="6022946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19716662-3C77-F831-E45C-F9EA49810F58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35428" y="4174213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1ED1A14F-5E0D-476E-9C60-BD987EFC494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4303332" y="4174213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A0003A4C-26CB-DD7F-0B22-024AFB58DC67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8193008" y="4174213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8CE8D58-56A2-6AE5-AB18-C53F4134DD88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4281560" y="6022946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7A4C2D1F-1A58-AC60-F606-B816E5F23FFF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8193008" y="6022946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1BED45C0-040C-0831-071F-6665F1887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72384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6">
            <a:extLst>
              <a:ext uri="{FF2B5EF4-FFF2-40B4-BE49-F238E27FC236}">
                <a16:creationId xmlns:a16="http://schemas.microsoft.com/office/drawing/2014/main" id="{C0C81A24-810F-2D95-1C9F-89B5FA95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61693CFB-3D40-B0BB-F880-C21DBE5173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B419C2-6F56-C356-62C9-9BE57F2135A7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46BA17B-716B-21F5-7F2A-AD0A3FF3D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330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7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4" y="2001397"/>
            <a:ext cx="2611015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3344063" y="2001397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6236553" y="2001397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223A017-A902-92C1-8A99-7D45B08D860D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9129043" y="2001397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FE352EAA-3DC6-450E-518D-B55638975ECE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843620" y="4109785"/>
            <a:ext cx="2611015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E5E3807-051E-4D4B-1143-A6B4BDDBB5D8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4741369" y="4109785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659EF4B-6B57-DE2A-B33A-D60A659CFE6D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7633859" y="4109785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177B502D-43EF-708E-A450-723E3DF4D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itle 6">
            <a:extLst>
              <a:ext uri="{FF2B5EF4-FFF2-40B4-BE49-F238E27FC236}">
                <a16:creationId xmlns:a16="http://schemas.microsoft.com/office/drawing/2014/main" id="{4E8FFC23-9125-352A-82B4-020AEF164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5E5EABC4-5A36-8044-7BE6-8DBA23FC27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8773D1F-41D9-3EF1-7EFF-1BA563A250FF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B4E8A07-9838-6B1D-352E-1E4D670BADDE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C804E1E2-2B4B-B54E-F51E-7732F8C627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131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V-Blk-Photo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16098CE-DD91-43BC-F0F0-16C87D06B4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90195" y="0"/>
            <a:ext cx="2595160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7273C23-2BC5-B6FA-44DC-D417D77A051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592369" y="2065416"/>
            <a:ext cx="2595160" cy="3102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CDD26CA-1611-9B35-786A-53E460EC04AF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590195" y="5347595"/>
            <a:ext cx="2595160" cy="15104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BABE02BC-040E-EDAE-85A8-705BF163C7A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0384971" y="0"/>
            <a:ext cx="1807029" cy="15104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D3F7AB5-11AB-7F53-4860-F568D443C04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10384971" y="3644537"/>
            <a:ext cx="1807029" cy="32048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413ACA-4118-D7FA-049B-07294D679729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10384971" y="1703650"/>
            <a:ext cx="1807029" cy="1747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1B44B622-62C1-F7DD-5F37-B117709D46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087" y="1214599"/>
            <a:ext cx="6314461" cy="2334697"/>
          </a:xfrm>
        </p:spPr>
        <p:txBody>
          <a:bodyPr>
            <a:noAutofit/>
          </a:bodyPr>
          <a:lstStyle>
            <a:lvl1pPr algn="l">
              <a:defRPr sz="7200" cap="none">
                <a:solidFill>
                  <a:schemeClr val="bg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72DADBF-23C6-8444-E10D-FD87789071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086" y="3650822"/>
            <a:ext cx="6314462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400" b="1" i="0">
                <a:solidFill>
                  <a:schemeClr val="accent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F04D7C32-3C42-DD66-27B0-48FF96BE8D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3085" y="4138762"/>
            <a:ext cx="6314461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Tx/>
              <a:buNone/>
              <a:defRPr sz="1600">
                <a:solidFill>
                  <a:schemeClr val="bg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152EF56-DD46-36B7-FAA5-F6217EBAAB54}"/>
              </a:ext>
            </a:extLst>
          </p:cNvPr>
          <p:cNvCxnSpPr>
            <a:cxnSpLocks/>
          </p:cNvCxnSpPr>
          <p:nvPr userDrawn="1"/>
        </p:nvCxnSpPr>
        <p:spPr>
          <a:xfrm flipH="1">
            <a:off x="723087" y="916130"/>
            <a:ext cx="631445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4BF89A6C-E492-97AC-5E9F-21C3BCCA7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3085" y="372179"/>
            <a:ext cx="1100137" cy="365125"/>
          </a:xfrm>
        </p:spPr>
        <p:txBody>
          <a:bodyPr/>
          <a:lstStyle>
            <a:lvl1pPr algn="l">
              <a:defRPr>
                <a:solidFill>
                  <a:schemeClr val="bg2"/>
                </a:solidFill>
                <a:latin typeface="Acumin Pro" panose="020B0504020202020204" pitchFamily="34" charset="77"/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>
              <a:latin typeface="Acumin Pro" panose="020B0504020202020204" pitchFamily="34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4C024E-94B8-0B42-F2D7-B3BA96F53D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085" y="5583714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54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Photo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21986" y="1918193"/>
            <a:ext cx="5212813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521986" y="4159157"/>
            <a:ext cx="5212813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46315" y="1918193"/>
            <a:ext cx="5745165" cy="43075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C2E23D62-688F-5DF4-14FC-E5BA3E4B5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54455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6">
            <a:extLst>
              <a:ext uri="{FF2B5EF4-FFF2-40B4-BE49-F238E27FC236}">
                <a16:creationId xmlns:a16="http://schemas.microsoft.com/office/drawing/2014/main" id="{BE905469-A8A7-C35E-822C-9D7392697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6C405820-79BD-D353-B439-2BD637393D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947A63-0E2E-8144-F407-99D0EA5B3DB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A5142220-88D9-4672-335A-92DF35C7C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27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Photo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21986" y="1881871"/>
            <a:ext cx="5212813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9287219" y="4122835"/>
            <a:ext cx="2447580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521986" y="4117918"/>
            <a:ext cx="2528916" cy="20555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46315" y="1881871"/>
            <a:ext cx="5745165" cy="43075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C140ECD7-F041-FE86-3082-DF8545F25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54455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itle 6">
            <a:extLst>
              <a:ext uri="{FF2B5EF4-FFF2-40B4-BE49-F238E27FC236}">
                <a16:creationId xmlns:a16="http://schemas.microsoft.com/office/drawing/2014/main" id="{DF1BE928-0DEA-2B96-95D5-444512A18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58D352BE-3B18-146E-41E0-DF8F039C749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5353415-90C1-DEEE-AA4E-8E33D0093B1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A427642C-946D-C544-915C-759B0AD563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41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Blocks-Bl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CFF414-FA47-F7EC-7EFB-7073E26BB831}"/>
              </a:ext>
            </a:extLst>
          </p:cNvPr>
          <p:cNvSpPr/>
          <p:nvPr userDrawn="1"/>
        </p:nvSpPr>
        <p:spPr>
          <a:xfrm>
            <a:off x="7938475" y="1820655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cumin Pro" panose="020B0504020202020204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3C0F4F-1E76-E3A4-E5AA-8FA79C7C69FB}"/>
              </a:ext>
            </a:extLst>
          </p:cNvPr>
          <p:cNvSpPr/>
          <p:nvPr userDrawn="1"/>
        </p:nvSpPr>
        <p:spPr>
          <a:xfrm>
            <a:off x="4420956" y="1820656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cumin Pro" panose="020B0504020202020204" pitchFamily="34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7105CB-DECE-0616-2A57-776784CFC1CB}"/>
              </a:ext>
            </a:extLst>
          </p:cNvPr>
          <p:cNvSpPr/>
          <p:nvPr userDrawn="1"/>
        </p:nvSpPr>
        <p:spPr>
          <a:xfrm>
            <a:off x="903437" y="1820657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cumin Pro" panose="020B0504020202020204" pitchFamily="34" charset="77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13FE17-B697-FB87-4ED6-D832D798E9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3506" y="1941229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800" b="1" i="0" baseline="0">
                <a:solidFill>
                  <a:schemeClr val="bg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B65CB9D-AA49-05C2-2100-C63D32C82B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1943" y="4550585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43204028-135E-83A2-B94A-693154F531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21284" y="1941229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800" b="1" i="0" baseline="0">
                <a:solidFill>
                  <a:schemeClr val="bg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D4E810FD-2D00-764A-B144-B235C21E32F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9721" y="4550585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71EF50-386A-A3B9-93FB-6EF179A4EE4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38803" y="1938679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800" b="1" i="0" baseline="0">
                <a:solidFill>
                  <a:schemeClr val="bg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6AE17ED9-FDD9-34C3-1F7D-9A8EA4C4B4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37240" y="4548035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40B5B1B-89D1-9945-6AB1-0D9B2E27009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87907" y="2570021"/>
            <a:ext cx="2950589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CAB75A6-8C36-AD93-09A1-D377BF55C686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4605427" y="2570020"/>
            <a:ext cx="2950589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BFCE088-E342-EDAD-213D-39C8B8D85057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8122945" y="2570020"/>
            <a:ext cx="2950589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85A96C43-5700-D08C-D4E1-E72C33EABF0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634663" y="6354455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6">
            <a:extLst>
              <a:ext uri="{FF2B5EF4-FFF2-40B4-BE49-F238E27FC236}">
                <a16:creationId xmlns:a16="http://schemas.microsoft.com/office/drawing/2014/main" id="{3031BA61-6F43-CD73-2617-4CACF7E7C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66ECA49F-C0B8-02B2-231B-B292CC0357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3875EEC-B814-563C-D772-6A6EA4935E3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5118454-8A24-6C34-B1EC-03A6DE69718F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662B3492-0350-F8C5-9EAB-28C9E421B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126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Blocks-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C98D576-4759-5408-883D-2E56D9D0F603}"/>
              </a:ext>
            </a:extLst>
          </p:cNvPr>
          <p:cNvSpPr/>
          <p:nvPr userDrawn="1"/>
        </p:nvSpPr>
        <p:spPr>
          <a:xfrm>
            <a:off x="7938216" y="1867922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C44A1A-1D1D-F2D9-8EC1-EFF25EBA1FB0}"/>
              </a:ext>
            </a:extLst>
          </p:cNvPr>
          <p:cNvSpPr/>
          <p:nvPr userDrawn="1"/>
        </p:nvSpPr>
        <p:spPr>
          <a:xfrm>
            <a:off x="4420697" y="1867923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38D75A-DD50-6C6E-0A9D-7F77E72C780A}"/>
              </a:ext>
            </a:extLst>
          </p:cNvPr>
          <p:cNvSpPr/>
          <p:nvPr userDrawn="1"/>
        </p:nvSpPr>
        <p:spPr>
          <a:xfrm>
            <a:off x="903178" y="1867924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76A1563-09E6-06B6-EC4A-8E309CC57B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3247" y="1988496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="1" i="0" baseline="0">
                <a:solidFill>
                  <a:schemeClr val="tx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AF401EC8-7352-A985-133C-726A718A9E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21025" y="1988496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="1" i="0" baseline="0">
                <a:solidFill>
                  <a:schemeClr val="tx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71A04C69-EC92-81B2-FCD5-39464C669B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38544" y="1985946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="1" i="0" baseline="0">
                <a:solidFill>
                  <a:schemeClr val="tx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AE5BF8CB-9477-F598-75C4-6F35D608B35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101684" y="2592700"/>
            <a:ext cx="2951163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E6CE746-1703-63A8-BBD4-546AD104E27E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4604880" y="2617288"/>
            <a:ext cx="2951163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53952BA5-2190-5106-0EBD-DA1D15EFBB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1684" y="4597852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835FE666-CADC-4DB4-80A4-BFD9823DE05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9462" y="4597852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AECA5017-0E7C-4957-02B2-65FA6C1F6E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36981" y="4595302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9F4CE92C-83FA-CA44-69CB-E6229E144199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8129414" y="2623454"/>
            <a:ext cx="2951163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0693F6A7-02E1-0B78-3DBC-9EB54343FDB3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>
          <a:xfrm>
            <a:off x="10634663" y="6390313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4B11080C-ECDB-68AD-2E43-0BF70CFEB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AE03DAD-537C-958F-66D6-D051D85CAF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CA96965-34CB-192F-CE4F-959F2468C71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5527B5D-6C94-14EB-EE79-42144EAEEFC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0969FD8-256F-25C3-372A-DAF005BE4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9466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5Blocks-Colorf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979A34A-6A6B-FC98-1EC8-8347FAB1A48F}"/>
              </a:ext>
            </a:extLst>
          </p:cNvPr>
          <p:cNvSpPr/>
          <p:nvPr userDrawn="1"/>
        </p:nvSpPr>
        <p:spPr>
          <a:xfrm>
            <a:off x="1008584" y="2171958"/>
            <a:ext cx="1918020" cy="4364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3F2A76-73C1-7478-1C52-F70D9B50BC0A}"/>
              </a:ext>
            </a:extLst>
          </p:cNvPr>
          <p:cNvSpPr/>
          <p:nvPr userDrawn="1"/>
        </p:nvSpPr>
        <p:spPr>
          <a:xfrm>
            <a:off x="1011339" y="2671917"/>
            <a:ext cx="1915265" cy="323350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B6525D0-8078-E003-46A7-FFCB83C221E0}"/>
              </a:ext>
            </a:extLst>
          </p:cNvPr>
          <p:cNvSpPr/>
          <p:nvPr userDrawn="1"/>
        </p:nvSpPr>
        <p:spPr>
          <a:xfrm>
            <a:off x="3045437" y="2171958"/>
            <a:ext cx="1918020" cy="4364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6AD059-9160-4AE4-0F86-92FB0AAD082C}"/>
              </a:ext>
            </a:extLst>
          </p:cNvPr>
          <p:cNvSpPr/>
          <p:nvPr userDrawn="1"/>
        </p:nvSpPr>
        <p:spPr>
          <a:xfrm>
            <a:off x="3048192" y="2671917"/>
            <a:ext cx="1915265" cy="323350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F701C0-7A2F-0B95-E95C-07302A14CA56}"/>
              </a:ext>
            </a:extLst>
          </p:cNvPr>
          <p:cNvSpPr/>
          <p:nvPr userDrawn="1"/>
        </p:nvSpPr>
        <p:spPr>
          <a:xfrm>
            <a:off x="5082290" y="2171958"/>
            <a:ext cx="1918020" cy="43641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D786ED8-9187-C7FB-F774-CE52A2971FFD}"/>
              </a:ext>
            </a:extLst>
          </p:cNvPr>
          <p:cNvSpPr/>
          <p:nvPr userDrawn="1"/>
        </p:nvSpPr>
        <p:spPr>
          <a:xfrm>
            <a:off x="5085045" y="2671917"/>
            <a:ext cx="1915265" cy="32335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A6F5635-02F3-829F-B778-4A766D8D4A2D}"/>
              </a:ext>
            </a:extLst>
          </p:cNvPr>
          <p:cNvSpPr/>
          <p:nvPr userDrawn="1"/>
        </p:nvSpPr>
        <p:spPr>
          <a:xfrm>
            <a:off x="7119143" y="2171958"/>
            <a:ext cx="1918020" cy="4364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CBD6A50-2E1C-FDDB-2F9B-D9101B8535C5}"/>
              </a:ext>
            </a:extLst>
          </p:cNvPr>
          <p:cNvSpPr/>
          <p:nvPr userDrawn="1"/>
        </p:nvSpPr>
        <p:spPr>
          <a:xfrm>
            <a:off x="7121898" y="2671917"/>
            <a:ext cx="1915265" cy="32335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39B4FF-413F-3DBC-C6E4-087C951C5464}"/>
              </a:ext>
            </a:extLst>
          </p:cNvPr>
          <p:cNvSpPr/>
          <p:nvPr userDrawn="1"/>
        </p:nvSpPr>
        <p:spPr>
          <a:xfrm>
            <a:off x="9155998" y="2171958"/>
            <a:ext cx="1918020" cy="4364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CB8434E-9F38-4592-327E-51A570C73E09}"/>
              </a:ext>
            </a:extLst>
          </p:cNvPr>
          <p:cNvSpPr/>
          <p:nvPr userDrawn="1"/>
        </p:nvSpPr>
        <p:spPr>
          <a:xfrm>
            <a:off x="9158753" y="2671917"/>
            <a:ext cx="1915265" cy="323350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1BA8130D-B7F2-9815-5056-6F334D4BBA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584" y="2295271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A41A66E4-0B84-E1FB-88CD-3E0E6E80C49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5438" y="2279914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235E5CE7-3D80-1BB5-DACD-8A63CA927E9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82291" y="2279914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685C02D4-EA4F-4962-D397-F6439EC5C6E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119145" y="2279914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F46F0A7-55C4-6BAE-BCB0-157A86C919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56000" y="2282232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9E69C3F7-0A3A-FAC2-6540-8BB750E9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17982" y="2824079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040CB427-2320-1A81-037C-6D83BCA5B36F}"/>
              </a:ext>
            </a:extLst>
          </p:cNvPr>
          <p:cNvSpPr>
            <a:spLocks noGrp="1"/>
          </p:cNvSpPr>
          <p:nvPr>
            <p:ph type="body" sz="half" idx="32"/>
          </p:nvPr>
        </p:nvSpPr>
        <p:spPr>
          <a:xfrm>
            <a:off x="3175312" y="2811226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3144BCA8-7BD5-8323-CDAB-E5362D78AA68}"/>
              </a:ext>
            </a:extLst>
          </p:cNvPr>
          <p:cNvSpPr>
            <a:spLocks noGrp="1"/>
          </p:cNvSpPr>
          <p:nvPr>
            <p:ph type="body" sz="half" idx="33"/>
          </p:nvPr>
        </p:nvSpPr>
        <p:spPr>
          <a:xfrm>
            <a:off x="5212165" y="2809654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82EC0719-39BA-B2AB-F29D-3C947DC78925}"/>
              </a:ext>
            </a:extLst>
          </p:cNvPr>
          <p:cNvSpPr>
            <a:spLocks noGrp="1"/>
          </p:cNvSpPr>
          <p:nvPr>
            <p:ph type="body" sz="half" idx="34"/>
          </p:nvPr>
        </p:nvSpPr>
        <p:spPr>
          <a:xfrm>
            <a:off x="7249018" y="2809654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B939ED29-1A95-3771-8E52-C1F99F848ABD}"/>
              </a:ext>
            </a:extLst>
          </p:cNvPr>
          <p:cNvSpPr>
            <a:spLocks noGrp="1"/>
          </p:cNvSpPr>
          <p:nvPr>
            <p:ph type="body" sz="half" idx="35"/>
          </p:nvPr>
        </p:nvSpPr>
        <p:spPr>
          <a:xfrm>
            <a:off x="9285873" y="2824079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5ECFC431-275D-7246-EDF6-90A3A668E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6">
            <a:extLst>
              <a:ext uri="{FF2B5EF4-FFF2-40B4-BE49-F238E27FC236}">
                <a16:creationId xmlns:a16="http://schemas.microsoft.com/office/drawing/2014/main" id="{2D756FEC-1853-9539-2F68-7F6BA048F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163AB125-E190-D815-9AF5-A4A79A3279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cumin Pro Condensed" panose="020B0506020202020204" pitchFamily="34" charset="77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FDEF3A-45B4-3520-2243-5D457F2B9C2E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DF393C6-8E68-99A7-5D7C-67F162B07A6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524073-38BA-9987-6856-F7FF283E13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407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V-Photo-Text-Bl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0386" y="-9524"/>
            <a:ext cx="6581614" cy="6882938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3836B8-46F8-6347-6A27-7BDA1D77E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13032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A91E0E4-70E8-E028-B004-98170820285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682110"/>
            <a:ext cx="473101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B47029C5-F7B2-D4F2-9BBA-5BA5E33812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468" y="921070"/>
            <a:ext cx="4731014" cy="1212206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11C4446-5C18-E55C-66C5-87768F2A18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468" y="2207418"/>
            <a:ext cx="4731014" cy="35385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6374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V-Photo-Text-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0386" y="-9525"/>
            <a:ext cx="6581614" cy="6882938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7656EE-046E-269A-42B4-2F46D97DE061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682110"/>
            <a:ext cx="473101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7C160F-743B-1CAD-BD44-F05ED6E998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468" y="921070"/>
            <a:ext cx="4731014" cy="1212206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DF01507-E3A2-4DD4-780C-50536F598F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468" y="2207418"/>
            <a:ext cx="4731014" cy="35385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4271BB7F-4416-52A3-AC7F-D6F1A3DEF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13032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5020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64280"/>
            <a:ext cx="11266713" cy="4253827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886933"/>
            <a:ext cx="11288332" cy="449038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1518533"/>
            <a:ext cx="11299064" cy="14835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985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Gray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64280"/>
            <a:ext cx="11266713" cy="4253827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886933"/>
            <a:ext cx="11288332" cy="449038"/>
          </a:xfrm>
        </p:spPr>
        <p:txBody>
          <a:bodyPr>
            <a:noAutofit/>
          </a:bodyPr>
          <a:lstStyle>
            <a:lvl1pPr>
              <a:defRPr sz="40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1518533"/>
            <a:ext cx="11299064" cy="14835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2873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64280"/>
            <a:ext cx="11266713" cy="4253827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886933"/>
            <a:ext cx="11288332" cy="449038"/>
          </a:xfrm>
        </p:spPr>
        <p:txBody>
          <a:bodyPr>
            <a:noAutofit/>
          </a:bodyPr>
          <a:lstStyle>
            <a:lvl1pPr>
              <a:defRPr sz="40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1518533"/>
            <a:ext cx="11299064" cy="148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1275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301024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tx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836827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tx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4271" y="611873"/>
            <a:ext cx="7763458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tx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C3163-7E89-C90A-4497-846BA498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60521" y="606752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cumin Pro" panose="020B0504020202020204" pitchFamily="34" charset="77"/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>
              <a:latin typeface="Acumin Pro" panose="020B0504020202020204" pitchFamily="34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05BD1B-4B74-0DEA-AC5D-7A554C0965A7}"/>
              </a:ext>
            </a:extLst>
          </p:cNvPr>
          <p:cNvSpPr/>
          <p:nvPr userDrawn="1"/>
        </p:nvSpPr>
        <p:spPr>
          <a:xfrm>
            <a:off x="379718" y="328641"/>
            <a:ext cx="11411633" cy="620071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C4D712-C920-599A-9168-D672D43D06AF}"/>
              </a:ext>
            </a:extLst>
          </p:cNvPr>
          <p:cNvSpPr/>
          <p:nvPr userDrawn="1"/>
        </p:nvSpPr>
        <p:spPr>
          <a:xfrm>
            <a:off x="3748132" y="6153664"/>
            <a:ext cx="4695736" cy="7043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9ECEDE6-A1E1-054D-09DA-C8282F9734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979505"/>
            <a:ext cx="3240703" cy="5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413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Bl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64280"/>
            <a:ext cx="11266713" cy="4253827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886933"/>
            <a:ext cx="11288332" cy="449038"/>
          </a:xfrm>
        </p:spPr>
        <p:txBody>
          <a:bodyPr>
            <a:noAutofit/>
          </a:bodyPr>
          <a:lstStyle>
            <a:lvl1pPr>
              <a:defRPr sz="40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1518533"/>
            <a:ext cx="11299064" cy="1483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8503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You-Bl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A299E1-2370-DAD5-6ECE-F8A47908FA8D}"/>
              </a:ext>
            </a:extLst>
          </p:cNvPr>
          <p:cNvSpPr/>
          <p:nvPr userDrawn="1"/>
        </p:nvSpPr>
        <p:spPr>
          <a:xfrm>
            <a:off x="379718" y="328641"/>
            <a:ext cx="11411633" cy="62007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B29BBF-A5FF-F85D-0139-3B21E3A261BD}"/>
              </a:ext>
            </a:extLst>
          </p:cNvPr>
          <p:cNvSpPr/>
          <p:nvPr userDrawn="1"/>
        </p:nvSpPr>
        <p:spPr>
          <a:xfrm>
            <a:off x="3890235" y="6153664"/>
            <a:ext cx="4411531" cy="7043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89673714-B91D-958B-BECF-955912297D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692163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bg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527678-CF69-7692-DE16-D6E850A635E5}"/>
              </a:ext>
            </a:extLst>
          </p:cNvPr>
          <p:cNvSpPr txBox="1"/>
          <p:nvPr userDrawn="1"/>
        </p:nvSpPr>
        <p:spPr>
          <a:xfrm>
            <a:off x="2214272" y="2110146"/>
            <a:ext cx="77634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600" b="1" dirty="0">
                <a:solidFill>
                  <a:schemeClr val="bg1"/>
                </a:solidFill>
                <a:latin typeface="Acumin Pro" panose="020B0504020202020204" pitchFamily="34" charset="77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87617B-0B07-1C54-BD56-5A71A35852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976334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6539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You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D0553A-ED88-8ECA-28A2-825EEC198DCD}"/>
              </a:ext>
            </a:extLst>
          </p:cNvPr>
          <p:cNvSpPr/>
          <p:nvPr userDrawn="1"/>
        </p:nvSpPr>
        <p:spPr>
          <a:xfrm>
            <a:off x="379718" y="328641"/>
            <a:ext cx="11411633" cy="620071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6109271-B2E0-D6EE-9BBE-E10F973981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692163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tx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293836-5FF0-6BB9-536D-D8A476EDEA26}"/>
              </a:ext>
            </a:extLst>
          </p:cNvPr>
          <p:cNvSpPr txBox="1"/>
          <p:nvPr userDrawn="1"/>
        </p:nvSpPr>
        <p:spPr>
          <a:xfrm>
            <a:off x="2214272" y="2110146"/>
            <a:ext cx="77634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600" b="1" dirty="0">
                <a:latin typeface="Acumin Pro" panose="020B0504020202020204" pitchFamily="34" charset="77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A83CD1-D400-3616-0FB3-4AA9AC2E656C}"/>
              </a:ext>
            </a:extLst>
          </p:cNvPr>
          <p:cNvSpPr/>
          <p:nvPr userDrawn="1"/>
        </p:nvSpPr>
        <p:spPr>
          <a:xfrm>
            <a:off x="3748132" y="6153664"/>
            <a:ext cx="4695736" cy="7043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456AA2-641C-6D3D-D088-0CC55D328D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979505"/>
            <a:ext cx="3240703" cy="5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25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-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307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-Gray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3273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675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-Bl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1014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Gold-Pho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680458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tx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960982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tx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4271" y="4477085"/>
            <a:ext cx="7763458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tx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C3163-7E89-C90A-4497-846BA498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cumin Pro" panose="020B0504020202020204" pitchFamily="34" charset="77"/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>
              <a:latin typeface="Acumin Pro" panose="020B0504020202020204" pitchFamily="34" charset="77"/>
            </a:endParaRP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3ACCEC3-F4C9-660A-86DF-E723BF3F25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25370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E75BEB1-456E-7013-6B16-3E7B51C7EE6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074124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F7D4A6F-8639-3ECA-AF4D-477B2965386B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173618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F110922D-7DDA-3FFA-9425-58A199D8EBB2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273112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40440B-A218-84DA-90CA-378C5FF1B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676188"/>
            <a:ext cx="3240703" cy="5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4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V-Gold-Pho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085" y="1226956"/>
            <a:ext cx="6314461" cy="2334697"/>
          </a:xfrm>
        </p:spPr>
        <p:txBody>
          <a:bodyPr>
            <a:noAutofit/>
          </a:bodyPr>
          <a:lstStyle>
            <a:lvl1pPr algn="l">
              <a:defRPr sz="7200" cap="none">
                <a:solidFill>
                  <a:schemeClr val="tx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084" y="3663179"/>
            <a:ext cx="6314462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400" b="1" i="0">
                <a:solidFill>
                  <a:schemeClr val="tx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3083" y="4151119"/>
            <a:ext cx="6314461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Tx/>
              <a:buNone/>
              <a:defRPr sz="1600">
                <a:solidFill>
                  <a:schemeClr val="tx2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16098CE-DD91-43BC-F0F0-16C87D06B4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90195" y="0"/>
            <a:ext cx="2595160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7273C23-2BC5-B6FA-44DC-D417D77A051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592369" y="2065416"/>
            <a:ext cx="2595160" cy="3102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CDD26CA-1611-9B35-786A-53E460EC04AF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590195" y="5347595"/>
            <a:ext cx="2595160" cy="15104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BABE02BC-040E-EDAE-85A8-705BF163C7A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0384971" y="0"/>
            <a:ext cx="1807029" cy="15104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D3F7AB5-11AB-7F53-4860-F568D443C04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10384971" y="3644537"/>
            <a:ext cx="1807029" cy="32048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413ACA-4118-D7FA-049B-07294D679729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10384971" y="1703650"/>
            <a:ext cx="1807029" cy="1747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D44450E-09AD-8F0B-C5B5-7F46A2E6ADDC}"/>
              </a:ext>
            </a:extLst>
          </p:cNvPr>
          <p:cNvCxnSpPr>
            <a:cxnSpLocks/>
          </p:cNvCxnSpPr>
          <p:nvPr userDrawn="1"/>
        </p:nvCxnSpPr>
        <p:spPr>
          <a:xfrm flipH="1">
            <a:off x="723085" y="928487"/>
            <a:ext cx="631445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151CDF93-0251-F4AE-CDB2-607CB2724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3085" y="372179"/>
            <a:ext cx="1100137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cumin Pro" panose="020B0504020202020204" pitchFamily="34" charset="77"/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0437BF-C73D-1155-8ABA-955991A18C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127" y="5582628"/>
            <a:ext cx="3240703" cy="5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15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5398" y="2261651"/>
            <a:ext cx="4392610" cy="2334697"/>
          </a:xfrm>
        </p:spPr>
        <p:txBody>
          <a:bodyPr>
            <a:noAutofit/>
          </a:bodyPr>
          <a:lstStyle>
            <a:lvl1pPr algn="r">
              <a:defRPr sz="6000" cap="none">
                <a:solidFill>
                  <a:schemeClr val="tx1"/>
                </a:solidFill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Overview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74723" y="1445328"/>
            <a:ext cx="5371067" cy="396734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000" b="1" i="0">
                <a:solidFill>
                  <a:schemeClr val="tx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151CDF93-0251-F4AE-CDB2-607CB2724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0663" y="5945077"/>
            <a:ext cx="1100137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cumin Pro" panose="020B0504020202020204" pitchFamily="34" charset="77"/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>
              <a:latin typeface="Acumin Pro" panose="020B0504020202020204" pitchFamily="34" charset="77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116284B-26D8-CC80-FBE7-C6AB0AE22901}"/>
              </a:ext>
            </a:extLst>
          </p:cNvPr>
          <p:cNvCxnSpPr>
            <a:cxnSpLocks/>
          </p:cNvCxnSpPr>
          <p:nvPr userDrawn="1"/>
        </p:nvCxnSpPr>
        <p:spPr>
          <a:xfrm flipV="1">
            <a:off x="5241365" y="1445328"/>
            <a:ext cx="0" cy="39673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261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Photo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4176D92-8FAB-782E-E607-5D0C5CC9C2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FDAFB6-8BB6-ADBB-6574-5B0C25E7B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72" y="4671391"/>
            <a:ext cx="11266714" cy="1401419"/>
          </a:xfrm>
        </p:spPr>
        <p:txBody>
          <a:bodyPr>
            <a:normAutofit/>
          </a:bodyPr>
          <a:lstStyle>
            <a:lvl1pPr algn="ctr">
              <a:defRPr sz="4800">
                <a:latin typeface="Acumin Pro" panose="020B0504020202020204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5FF931D0-D7E7-D9E1-3CCC-83299A0922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972" y="6085510"/>
            <a:ext cx="11266714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000" b="1" i="0">
                <a:solidFill>
                  <a:schemeClr val="tx1"/>
                </a:solidFill>
                <a:latin typeface="Acumin Pro" panose="020B0504020202020204" pitchFamily="34" charset="77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Subtitle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36CDA25-94CE-9FF9-36D4-83CDB13C19A5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505467"/>
            <a:ext cx="11299064" cy="14835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61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AF61CC-58D4-72CE-66CA-BFE87D085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86" y="524600"/>
            <a:ext cx="11266714" cy="58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slide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FD4295-B2CD-F1FF-F99B-B267D1740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086" y="1261241"/>
            <a:ext cx="11266714" cy="4769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DCC5ACE-5747-34C7-00B2-2E4EABE6A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663" y="6290433"/>
            <a:ext cx="11001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61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649" r:id="rId2"/>
    <p:sldLayoutId id="2147483717" r:id="rId3"/>
    <p:sldLayoutId id="2147483716" r:id="rId4"/>
    <p:sldLayoutId id="2147483718" r:id="rId5"/>
    <p:sldLayoutId id="2147483719" r:id="rId6"/>
    <p:sldLayoutId id="2147483720" r:id="rId7"/>
    <p:sldLayoutId id="2147483734" r:id="rId8"/>
    <p:sldLayoutId id="2147483702" r:id="rId9"/>
    <p:sldLayoutId id="2147483708" r:id="rId10"/>
    <p:sldLayoutId id="2147483721" r:id="rId11"/>
    <p:sldLayoutId id="2147483722" r:id="rId12"/>
    <p:sldLayoutId id="2147483735" r:id="rId13"/>
    <p:sldLayoutId id="2147483727" r:id="rId14"/>
    <p:sldLayoutId id="2147483728" r:id="rId15"/>
    <p:sldLayoutId id="2147483736" r:id="rId16"/>
    <p:sldLayoutId id="2147483723" r:id="rId17"/>
    <p:sldLayoutId id="2147483724" r:id="rId18"/>
    <p:sldLayoutId id="2147483737" r:id="rId19"/>
    <p:sldLayoutId id="2147483725" r:id="rId20"/>
    <p:sldLayoutId id="2147483726" r:id="rId21"/>
    <p:sldLayoutId id="2147483738" r:id="rId22"/>
    <p:sldLayoutId id="2147483688" r:id="rId23"/>
    <p:sldLayoutId id="2147483650" r:id="rId24"/>
    <p:sldLayoutId id="2147483701" r:id="rId25"/>
    <p:sldLayoutId id="2147483730" r:id="rId26"/>
    <p:sldLayoutId id="2147483729" r:id="rId27"/>
    <p:sldLayoutId id="2147483739" r:id="rId28"/>
    <p:sldLayoutId id="2147483740" r:id="rId29"/>
    <p:sldLayoutId id="2147483731" r:id="rId30"/>
    <p:sldLayoutId id="2147483732" r:id="rId31"/>
    <p:sldLayoutId id="2147483711" r:id="rId32"/>
    <p:sldLayoutId id="2147483712" r:id="rId33"/>
    <p:sldLayoutId id="2147483656" r:id="rId34"/>
    <p:sldLayoutId id="2147483657" r:id="rId35"/>
    <p:sldLayoutId id="2147483706" r:id="rId36"/>
    <p:sldLayoutId id="2147483705" r:id="rId37"/>
    <p:sldLayoutId id="2147483707" r:id="rId38"/>
    <p:sldLayoutId id="2147483713" r:id="rId39"/>
    <p:sldLayoutId id="2147483709" r:id="rId40"/>
    <p:sldLayoutId id="2147483710" r:id="rId41"/>
    <p:sldLayoutId id="2147483653" r:id="rId42"/>
    <p:sldLayoutId id="2147483690" r:id="rId43"/>
    <p:sldLayoutId id="2147483704" r:id="rId44"/>
    <p:sldLayoutId id="2147483692" r:id="rId45"/>
    <p:sldLayoutId id="2147483693" r:id="rId46"/>
    <p:sldLayoutId id="2147483743" r:id="rId47"/>
    <p:sldLayoutId id="2147483741" r:id="rId48"/>
    <p:sldLayoutId id="2147483744" r:id="rId49"/>
    <p:sldLayoutId id="2147483742" r:id="rId50"/>
    <p:sldLayoutId id="2147483691" r:id="rId51"/>
    <p:sldLayoutId id="2147483703" r:id="rId52"/>
    <p:sldLayoutId id="2147483746" r:id="rId53"/>
    <p:sldLayoutId id="2147483748" r:id="rId54"/>
    <p:sldLayoutId id="2147483745" r:id="rId55"/>
    <p:sldLayoutId id="2147483747" r:id="rId56"/>
  </p:sldLayoutIdLst>
  <p:hf hdr="0" ftr="0" dt="0"/>
  <p:txStyles>
    <p:titleStyle>
      <a:lvl1pPr algn="l" defTabSz="914400" rtl="0" eaLnBrk="1" fontAlgn="b" latinLnBrk="0" hangingPunct="1">
        <a:lnSpc>
          <a:spcPct val="90000"/>
        </a:lnSpc>
        <a:spcBef>
          <a:spcPct val="0"/>
        </a:spcBef>
        <a:buNone/>
        <a:defRPr lang="en-US" sz="3200" b="1" i="0" kern="1200" cap="none" baseline="0" dirty="0">
          <a:solidFill>
            <a:schemeClr val="tx1"/>
          </a:solidFill>
          <a:latin typeface="Acumin Pro" panose="020B0504020202020204" pitchFamily="34" charset="77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0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6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5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400" b="0" i="0" kern="1200" baseline="0">
          <a:solidFill>
            <a:schemeClr val="tx1"/>
          </a:solidFill>
          <a:latin typeface="Acumin Pro" panose="020B0504020202020204" pitchFamily="34" charset="77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2.sv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emf"/><Relationship Id="rId7" Type="http://schemas.openxmlformats.org/officeDocument/2006/relationships/image" Target="../media/image33.png"/><Relationship Id="rId12" Type="http://schemas.openxmlformats.org/officeDocument/2006/relationships/image" Target="../media/image38.emf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png"/><Relationship Id="rId11" Type="http://schemas.openxmlformats.org/officeDocument/2006/relationships/image" Target="../media/image37.emf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emf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6D40D-3449-7200-DE91-4DC6DB8F8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4383" y="2520874"/>
            <a:ext cx="9042305" cy="1215754"/>
          </a:xfrm>
        </p:spPr>
        <p:txBody>
          <a:bodyPr/>
          <a:lstStyle/>
          <a:p>
            <a:r>
              <a:rPr lang="en-US" dirty="0">
                <a:latin typeface="+mj-lt"/>
              </a:rPr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CF6D8D-9C2D-E85D-085E-85A15356B4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14271" y="3736628"/>
            <a:ext cx="7763458" cy="449263"/>
          </a:xfrm>
        </p:spPr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F61C6F-27B2-9517-8D55-BB4A4187A0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06257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A03CECB-5FCE-E55E-E3C7-442BCAF07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E9880C-9775-19D7-252C-71F3F9C9BD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615ABA9-88BB-C76C-75FB-AE0F0289DA2F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3D934D-D540-F73E-0816-74C06E32F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168618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39CFB-B291-9394-5286-C04B3B86DA81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4DC8AE-9BD2-2D64-C065-ADDA07B33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46937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51D75A-C955-E05A-D209-D679AC10BE17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778B69-9C0E-D096-A89F-4103E027955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659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1AF1FA-A6B5-1C79-E0DF-252FB170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04FC42-0B41-7971-845C-07E048597B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F9E56E-94E0-570E-348A-0EB8D81E32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CC61E7A-06E9-A297-C3A8-C5589F079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603718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50A13EF-2AA6-AB67-EDD6-B74C488FEA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6DE63E-20E4-69F1-9E06-2C917991C0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C4CF4C2-E0D1-0906-401A-3CE66970199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DD4AE0-BBE1-A6D3-1253-5953B044450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E8DEB69-30EA-CEB6-DEDA-A0D785EB83F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8525DD-1D5C-A0A5-1706-6BAA6299AF39}"/>
              </a:ext>
            </a:extLst>
          </p:cNvPr>
          <p:cNvSpPr>
            <a:spLocks noGrp="1"/>
          </p:cNvSpPr>
          <p:nvPr>
            <p:ph idx="12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9B0377F-F5D0-2269-2AFE-D0266F3AA3A5}"/>
              </a:ext>
            </a:extLst>
          </p:cNvPr>
          <p:cNvSpPr>
            <a:spLocks noGrp="1"/>
          </p:cNvSpPr>
          <p:nvPr>
            <p:ph idx="25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61F75B-E65D-D7AC-42C1-316681FC5EB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364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75441A-6B8F-16A7-5863-0CD1D7F52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Title. 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C999D5-8394-02ED-0538-1F68B24F60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1EE64B-47A2-F301-1003-401461D9B1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45B1F5C-79CC-8252-B425-E916CCD68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156261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B71B5F-F2B4-C48C-17A4-0D1C259E910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1E3D5FA-7D12-C28A-1B75-6163BE8BDF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34580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B11F7B3-FD3F-A216-F232-85C3FBBC8AA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39D1672-9DF7-D6FE-4BB0-20D7CB2530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627DF65-4307-2323-B41A-4BEA492FCBC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BE513AF-CCE5-D0AD-8316-C40A7D6F5B6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034C0F-5B15-8E14-15EE-E2715F43B5A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AF936A-7DAB-FFF8-9534-B79DBA826E0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FEC1AA1-04AD-312D-603E-50AF619AC59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  <a:p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CBF597EC-E175-11FA-71FC-1F38B3DDE45C}"/>
              </a:ext>
            </a:extLst>
          </p:cNvPr>
          <p:cNvSpPr>
            <a:spLocks noGrp="1"/>
          </p:cNvSpPr>
          <p:nvPr>
            <p:ph idx="12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Text or photo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1D14801B-3B97-612A-98DF-1973AB839E9B}"/>
              </a:ext>
            </a:extLst>
          </p:cNvPr>
          <p:cNvSpPr>
            <a:spLocks noGrp="1"/>
          </p:cNvSpPr>
          <p:nvPr>
            <p:ph idx="3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1FB240AC-87A7-5539-13DF-ED02D5D07860}"/>
              </a:ext>
            </a:extLst>
          </p:cNvPr>
          <p:cNvSpPr>
            <a:spLocks noGrp="1"/>
          </p:cNvSpPr>
          <p:nvPr>
            <p:ph idx="32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2FF3E3-AB65-4648-1D8D-C8A5911172B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005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03D574-3726-7E1B-CD89-6E755FCE2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Title.    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9F7AC1-E168-CAFA-1370-5C4236C7E7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2F8D6E-AE3C-16F1-2A27-5CFD0C5FD91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305274B-5CA2-A6B4-B316-891B9AA855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946781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B0BA80-6521-292D-4409-1967B72981C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C319A4-614A-A322-ABD7-7B017BE7E9C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5866D97-0CE7-D160-E14C-5D695C65E8E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77E6033-8926-07C8-E7A3-7376AE0E8F5D}"/>
              </a:ext>
            </a:extLst>
          </p:cNvPr>
          <p:cNvSpPr>
            <a:spLocks noGrp="1"/>
          </p:cNvSpPr>
          <p:nvPr>
            <p:ph idx="34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F07C3A1-8B81-6AC9-FB37-EFA0750C6C84}"/>
              </a:ext>
            </a:extLst>
          </p:cNvPr>
          <p:cNvSpPr>
            <a:spLocks noGrp="1"/>
          </p:cNvSpPr>
          <p:nvPr>
            <p:ph idx="3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3C2564-4BEB-3218-6FFE-32D7336FE48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076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07F422-B09C-A28B-3BA0-FDB983D6A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Title.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F2B669-E362-0803-4A11-C65A975CF2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388C32-5CB9-2F8B-7683-24F75BCAFE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D70C1E9-1CAD-82E6-463E-78269E26A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193332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85A578-D43C-4676-757D-E0955674A68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  <a:p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FCC6AF3-A98B-0603-2156-0DB2557AC3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71651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6A5EF3-D800-2341-E27E-9A44283E3FE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392772-DF6E-E8AC-B1F3-99CCB603D9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F82361E-69DC-45C5-E174-C7BAE1E52F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0E89E9-F0ED-BAB5-3107-B62D04FB226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F7961A1-3611-FC06-25E8-66E166419718}"/>
              </a:ext>
            </a:extLst>
          </p:cNvPr>
          <p:cNvSpPr>
            <a:spLocks noGrp="1"/>
          </p:cNvSpPr>
          <p:nvPr>
            <p:ph idx="12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BA48D2C-4514-0A64-0844-FFA79417FC68}"/>
              </a:ext>
            </a:extLst>
          </p:cNvPr>
          <p:cNvSpPr>
            <a:spLocks noGrp="1"/>
          </p:cNvSpPr>
          <p:nvPr>
            <p:ph idx="3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A45EAB28-5766-D295-5B75-03BBDDB7E1A7}"/>
              </a:ext>
            </a:extLst>
          </p:cNvPr>
          <p:cNvSpPr>
            <a:spLocks noGrp="1"/>
          </p:cNvSpPr>
          <p:nvPr>
            <p:ph idx="32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0B3B07-7DF0-8AB1-F4BE-CB22D6A8DB65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926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BA9919-A78B-A805-12D2-75311E13D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FBAC16-24CC-591F-63F6-922AA07CB6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2" name="Picture Placeholder 11" descr="Placeholder photo">
            <a:extLst>
              <a:ext uri="{FF2B5EF4-FFF2-40B4-BE49-F238E27FC236}">
                <a16:creationId xmlns:a16="http://schemas.microsoft.com/office/drawing/2014/main" id="{4219ACB8-1F9C-C3F5-A2B3-3A4A5F535124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E99973-66F0-0504-B074-A291FC6075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0909" y="4633784"/>
            <a:ext cx="4037990" cy="486250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46C0D4-16A3-CB5A-4B50-9E3F66759C9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pic>
        <p:nvPicPr>
          <p:cNvPr id="14" name="Picture Placeholder 13" descr="Placeholder photo">
            <a:extLst>
              <a:ext uri="{FF2B5EF4-FFF2-40B4-BE49-F238E27FC236}">
                <a16:creationId xmlns:a16="http://schemas.microsoft.com/office/drawing/2014/main" id="{24BDF183-964A-E5D3-136A-48EEE98F0440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8197E8-74AA-CE7E-E986-ECCDEC9A12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98422" y="4625080"/>
            <a:ext cx="4037990" cy="486250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BA6967-9BF5-B045-BAEF-17AAA2016AB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75877C-21D4-6DED-A110-C61B449794C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735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893AC6-ED54-3C57-B4A5-546022E9C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9227D0-8F4D-727A-52ED-B9952DA8D7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5" name="Picture Placeholder 14" descr="Placeholder photo">
            <a:extLst>
              <a:ext uri="{FF2B5EF4-FFF2-40B4-BE49-F238E27FC236}">
                <a16:creationId xmlns:a16="http://schemas.microsoft.com/office/drawing/2014/main" id="{E7BFA24B-C80C-162C-9389-3246124CAC3B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F5A324-4693-4D1F-B262-7FC2033D0D6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3041" y="4726645"/>
            <a:ext cx="3494807" cy="484608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91C00D5-1954-4E60-56A4-C83C03642DD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pic>
        <p:nvPicPr>
          <p:cNvPr id="17" name="Picture Placeholder 16" descr="Placeholder photo">
            <a:extLst>
              <a:ext uri="{FF2B5EF4-FFF2-40B4-BE49-F238E27FC236}">
                <a16:creationId xmlns:a16="http://schemas.microsoft.com/office/drawing/2014/main" id="{1128817F-B736-478D-8069-F33619B61FA5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235C774-B0A9-EC87-D5EF-CA7C84BEDAB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42217" y="4732638"/>
            <a:ext cx="3494807" cy="484608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2A79EF4-5DE4-C39D-E99E-FF35C8CAA60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pic>
        <p:nvPicPr>
          <p:cNvPr id="19" name="Picture Placeholder 18" descr="Placeholder photo">
            <a:extLst>
              <a:ext uri="{FF2B5EF4-FFF2-40B4-BE49-F238E27FC236}">
                <a16:creationId xmlns:a16="http://schemas.microsoft.com/office/drawing/2014/main" id="{5094CABA-86D4-F98C-8874-DF4B5D52CEFE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2FC5C4C-1401-4C73-66C7-033818F47E6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201393" y="4726645"/>
            <a:ext cx="3494807" cy="484608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D35C963-53EB-C5B1-F498-AB0A473A7B5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233948-75CA-84D1-EDB2-E59D96A6CEE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396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C2BC5DA-28F5-B71A-6F1D-142C66C71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0C9EF1-A64A-FB4B-3EC3-70C1FF2AA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pic>
        <p:nvPicPr>
          <p:cNvPr id="10" name="Picture Placeholder 9" descr="Placeholder photo">
            <a:extLst>
              <a:ext uri="{FF2B5EF4-FFF2-40B4-BE49-F238E27FC236}">
                <a16:creationId xmlns:a16="http://schemas.microsoft.com/office/drawing/2014/main" id="{C6711E10-2DF8-758A-A7E1-51F38734EF7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D2F8D7-594C-8D23-DD08-A04DEA7FDF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Text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7FD8E5D-8326-849C-DE0F-82FBF1BE0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083643" y="1858853"/>
            <a:ext cx="11776" cy="4422521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Placeholder 11" descr="Placeholder photo">
            <a:extLst>
              <a:ext uri="{FF2B5EF4-FFF2-40B4-BE49-F238E27FC236}">
                <a16:creationId xmlns:a16="http://schemas.microsoft.com/office/drawing/2014/main" id="{CC08E568-B3B2-2B72-F6E6-766057D284B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F7A8DE-60EA-949A-CF18-3780BF2AA3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59716-9AA5-A8F8-0D7F-B2106EB64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689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A1B0229-B176-2B13-E990-9DB034E4C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45815F8-0C0C-4100-6CAF-7F31F5A53E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2" name="Picture Placeholder 11" descr="Placeholder photo">
            <a:extLst>
              <a:ext uri="{FF2B5EF4-FFF2-40B4-BE49-F238E27FC236}">
                <a16:creationId xmlns:a16="http://schemas.microsoft.com/office/drawing/2014/main" id="{2D9318F0-D744-92D3-C56F-3F829F8AE12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10D09F-A752-85E5-0243-3E7A02F530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BA4B0C1-951A-B4B3-DB15-5B90B6A84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156261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Placeholder 13" descr="Placeholder photo">
            <a:extLst>
              <a:ext uri="{FF2B5EF4-FFF2-40B4-BE49-F238E27FC236}">
                <a16:creationId xmlns:a16="http://schemas.microsoft.com/office/drawing/2014/main" id="{8B384435-86AD-536A-40EA-DCF1E2F38D39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8E3606-4E99-786E-EE79-71422F88A8B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7293A5-A0CD-C4D9-6654-5FA670C79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34580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Placeholder 15" descr="Placeholder photo">
            <a:extLst>
              <a:ext uri="{FF2B5EF4-FFF2-40B4-BE49-F238E27FC236}">
                <a16:creationId xmlns:a16="http://schemas.microsoft.com/office/drawing/2014/main" id="{0768DB5A-28FB-1A35-84E1-67CA9F025D41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CDFF3B-8941-43A0-6E41-76A1754C29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256D867-27FD-5A5C-F9D8-4B3545F57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247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9E4E4D-7711-F449-BAE8-79D4BF1F6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FD3344-BADD-EC2E-E2C4-DEE9243C9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pic>
        <p:nvPicPr>
          <p:cNvPr id="7" name="Content Placeholder 6" descr="Placeholder photo">
            <a:extLst>
              <a:ext uri="{FF2B5EF4-FFF2-40B4-BE49-F238E27FC236}">
                <a16:creationId xmlns:a16="http://schemas.microsoft.com/office/drawing/2014/main" id="{082B1D1E-F54A-5864-F446-761C81FB5B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95" t="18774" r="2600" b="18208"/>
          <a:stretch>
            <a:fillRect/>
          </a:stretch>
        </p:blipFill>
        <p:spPr>
          <a:xfrm>
            <a:off x="4772025" y="668338"/>
            <a:ext cx="6973507" cy="464506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04A18-2ABC-2135-0BC5-151B5027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077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48C4B-6FC9-B6C6-3C9B-D145C6D3B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CFFF83-C64E-6546-EA56-1D70C37192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r>
              <a:rPr lang="en-US" dirty="0"/>
              <a:t>Filler</a:t>
            </a:r>
          </a:p>
          <a:p>
            <a:r>
              <a:rPr lang="en-US" dirty="0"/>
              <a:t>Filler</a:t>
            </a:r>
          </a:p>
          <a:p>
            <a:r>
              <a:rPr lang="en-US" dirty="0"/>
              <a:t>Filler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DE73E-BD2F-EBBB-91C7-9989E267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32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3D3F4D0-EDC5-1992-525D-0F9494003EC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E9ACF1-C28E-FAFC-6BB5-486A796834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0" name="Picture Placeholder 9" descr="Placeholder photo">
            <a:extLst>
              <a:ext uri="{FF2B5EF4-FFF2-40B4-BE49-F238E27FC236}">
                <a16:creationId xmlns:a16="http://schemas.microsoft.com/office/drawing/2014/main" id="{244C1BA6-64B9-12E4-546B-12EAD492F77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Picture Placeholder 11" descr="Placeholder photo">
            <a:extLst>
              <a:ext uri="{FF2B5EF4-FFF2-40B4-BE49-F238E27FC236}">
                <a16:creationId xmlns:a16="http://schemas.microsoft.com/office/drawing/2014/main" id="{5F32550D-06E8-F856-63C4-44CE45C3149E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Picture Placeholder 13" descr="Placeholder photo">
            <a:extLst>
              <a:ext uri="{FF2B5EF4-FFF2-40B4-BE49-F238E27FC236}">
                <a16:creationId xmlns:a16="http://schemas.microsoft.com/office/drawing/2014/main" id="{28AD6AFA-6964-DBD7-B08E-C8A176987B1B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6FE749-58CC-92B4-B2D4-8847ED4A1A3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Text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Bulletpoint</a:t>
            </a:r>
            <a:r>
              <a:rPr lang="en-US" dirty="0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AF84E-FFA5-2DE5-5393-90EE91B62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834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AF4510-7EF5-F6A3-2BEC-802D54B58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0777E2-8C93-5E73-724F-ABBEFA0991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8" name="Picture Placeholder 7" descr="Placeholder photo">
            <a:extLst>
              <a:ext uri="{FF2B5EF4-FFF2-40B4-BE49-F238E27FC236}">
                <a16:creationId xmlns:a16="http://schemas.microsoft.com/office/drawing/2014/main" id="{8F5F1423-6FE8-0F28-2E40-48CC866954E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68" b="104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Picture Placeholder 9" descr="Placeholder photo">
            <a:extLst>
              <a:ext uri="{FF2B5EF4-FFF2-40B4-BE49-F238E27FC236}">
                <a16:creationId xmlns:a16="http://schemas.microsoft.com/office/drawing/2014/main" id="{48D2EE8C-3325-FD97-6D6F-AF9422E3BEE5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68" b="1046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811434-C5EC-4AFD-AC8E-A94EE86B3E2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0250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2CBA4761-511F-8738-1289-EE974015C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BF88609-D3B3-D4FD-E1B3-7249266B87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8" name="Picture Placeholder 17" descr="Placeholder photo">
            <a:extLst>
              <a:ext uri="{FF2B5EF4-FFF2-40B4-BE49-F238E27FC236}">
                <a16:creationId xmlns:a16="http://schemas.microsoft.com/office/drawing/2014/main" id="{565B1481-0019-22BE-0AB2-0256EAB9CDA7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0AC028-AA60-55D8-47BB-AE8EF971934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</p:txBody>
      </p:sp>
      <p:pic>
        <p:nvPicPr>
          <p:cNvPr id="20" name="Picture Placeholder 19" descr="Placeholder photo">
            <a:extLst>
              <a:ext uri="{FF2B5EF4-FFF2-40B4-BE49-F238E27FC236}">
                <a16:creationId xmlns:a16="http://schemas.microsoft.com/office/drawing/2014/main" id="{D580417D-3336-CC3C-C58D-8D2022F923D2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DA14810-2613-CF17-53D8-A50AE5F8EA9F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pic>
        <p:nvPicPr>
          <p:cNvPr id="22" name="Picture Placeholder 21" descr="Placeholder photo">
            <a:extLst>
              <a:ext uri="{FF2B5EF4-FFF2-40B4-BE49-F238E27FC236}">
                <a16:creationId xmlns:a16="http://schemas.microsoft.com/office/drawing/2014/main" id="{65B8147D-E3C0-44D2-7878-5DAC80987486}"/>
              </a:ext>
            </a:extLst>
          </p:cNvPr>
          <p:cNvPicPr>
            <a:picLocks noGrp="1" noChangeAspect="1"/>
          </p:cNvPicPr>
          <p:nvPr>
            <p:ph type="pic" idx="17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E5F2A2-BC3A-A0CD-1A58-0C27FB4F54DB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pic>
        <p:nvPicPr>
          <p:cNvPr id="24" name="Picture Placeholder 23" descr="Placeholder photo">
            <a:extLst>
              <a:ext uri="{FF2B5EF4-FFF2-40B4-BE49-F238E27FC236}">
                <a16:creationId xmlns:a16="http://schemas.microsoft.com/office/drawing/2014/main" id="{D7FE9266-E4A2-A52D-F88B-539E7FDE24EB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49A9295-BF4C-0C48-A305-EE990B32F91D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pic>
        <p:nvPicPr>
          <p:cNvPr id="26" name="Picture Placeholder 25" descr="Placeholder photo">
            <a:extLst>
              <a:ext uri="{FF2B5EF4-FFF2-40B4-BE49-F238E27FC236}">
                <a16:creationId xmlns:a16="http://schemas.microsoft.com/office/drawing/2014/main" id="{1E39C2B6-6C36-CA75-B474-63307C016B7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7571692-7A8C-4522-7D09-042892753367}"/>
              </a:ext>
            </a:extLst>
          </p:cNvPr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pic>
        <p:nvPicPr>
          <p:cNvPr id="28" name="Picture Placeholder 27" descr="Placeholder photo">
            <a:extLst>
              <a:ext uri="{FF2B5EF4-FFF2-40B4-BE49-F238E27FC236}">
                <a16:creationId xmlns:a16="http://schemas.microsoft.com/office/drawing/2014/main" id="{871D30CC-98B2-E3AF-01C8-5619F087D0D8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8B8B827-BFE4-A735-AF37-5AEFC804CEE4}"/>
              </a:ext>
            </a:extLst>
          </p:cNvPr>
          <p:cNvSpPr>
            <a:spLocks noGrp="1"/>
          </p:cNvSpPr>
          <p:nvPr>
            <p:ph type="body" sz="half" idx="25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F55A5BD-083D-34A5-4699-043D58418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335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4596466-A26C-1851-451A-98C35064C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 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0B39CCB-497A-7F95-3712-517A5AC84D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pic>
        <p:nvPicPr>
          <p:cNvPr id="13" name="Picture Placeholder 12" descr="Placeholder photo">
            <a:extLst>
              <a:ext uri="{FF2B5EF4-FFF2-40B4-BE49-F238E27FC236}">
                <a16:creationId xmlns:a16="http://schemas.microsoft.com/office/drawing/2014/main" id="{0D33CFDC-3585-FDED-560D-67999F5161D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" name="Picture Placeholder 14" descr="Placeholder photo">
            <a:extLst>
              <a:ext uri="{FF2B5EF4-FFF2-40B4-BE49-F238E27FC236}">
                <a16:creationId xmlns:a16="http://schemas.microsoft.com/office/drawing/2014/main" id="{75D9F414-0D43-1391-CF17-13FA966BC8B3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7" name="Picture Placeholder 16" descr="Placeholder photo">
            <a:extLst>
              <a:ext uri="{FF2B5EF4-FFF2-40B4-BE49-F238E27FC236}">
                <a16:creationId xmlns:a16="http://schemas.microsoft.com/office/drawing/2014/main" id="{87BAD42E-7A70-0981-19AB-3BAC91D996EB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9" name="Picture Placeholder 18" descr="Placeholder photo">
            <a:extLst>
              <a:ext uri="{FF2B5EF4-FFF2-40B4-BE49-F238E27FC236}">
                <a16:creationId xmlns:a16="http://schemas.microsoft.com/office/drawing/2014/main" id="{99426F04-8254-E680-9948-597472694E40}"/>
              </a:ext>
            </a:extLst>
          </p:cNvPr>
          <p:cNvPicPr>
            <a:picLocks noGrp="1" noChangeAspect="1"/>
          </p:cNvPicPr>
          <p:nvPr>
            <p:ph type="pic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1" name="Picture Placeholder 20" descr="Placeholder photo">
            <a:extLst>
              <a:ext uri="{FF2B5EF4-FFF2-40B4-BE49-F238E27FC236}">
                <a16:creationId xmlns:a16="http://schemas.microsoft.com/office/drawing/2014/main" id="{FAAC329A-624C-8A1B-B718-86F3932E6A9B}"/>
              </a:ext>
            </a:extLst>
          </p:cNvPr>
          <p:cNvPicPr>
            <a:picLocks noGrp="1" noChangeAspect="1"/>
          </p:cNvPicPr>
          <p:nvPr>
            <p:ph type="pic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3" name="Picture Placeholder 22" descr="Placeholder photo">
            <a:extLst>
              <a:ext uri="{FF2B5EF4-FFF2-40B4-BE49-F238E27FC236}">
                <a16:creationId xmlns:a16="http://schemas.microsoft.com/office/drawing/2014/main" id="{5AB57010-3A08-FEF9-194F-2CAD356C5FBE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5" name="Picture Placeholder 24" descr="Placeholder photo">
            <a:extLst>
              <a:ext uri="{FF2B5EF4-FFF2-40B4-BE49-F238E27FC236}">
                <a16:creationId xmlns:a16="http://schemas.microsoft.com/office/drawing/2014/main" id="{8C025839-FE48-912F-4BBF-C49CFBB70915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68DE74-79F8-FD1A-ADA4-9B2E0DECE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168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0F45825-10F9-A4AA-1F17-1B293DDC7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  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9482FF-8354-C387-B68C-159EC28B26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5" name="Content Placeholder 14" descr="Placeholder photo">
            <a:extLst>
              <a:ext uri="{FF2B5EF4-FFF2-40B4-BE49-F238E27FC236}">
                <a16:creationId xmlns:a16="http://schemas.microsoft.com/office/drawing/2014/main" id="{1946174F-6E5C-C754-3A44-487F822186E6}"/>
              </a:ext>
            </a:extLst>
          </p:cNvPr>
          <p:cNvPicPr>
            <a:picLocks noGrp="1" noChangeAspect="1"/>
          </p:cNvPicPr>
          <p:nvPr>
            <p:ph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19" t="14834" b="14496"/>
          <a:stretch>
            <a:fillRect/>
          </a:stretch>
        </p:blipFill>
        <p:spPr>
          <a:xfrm>
            <a:off x="446469" y="1917700"/>
            <a:ext cx="5930776" cy="4308475"/>
          </a:xfrm>
          <a:prstGeom prst="rect">
            <a:avLst/>
          </a:prstGeom>
        </p:spPr>
      </p:pic>
      <p:pic>
        <p:nvPicPr>
          <p:cNvPr id="11" name="Picture Placeholder 10" descr="Placeholder photo">
            <a:extLst>
              <a:ext uri="{FF2B5EF4-FFF2-40B4-BE49-F238E27FC236}">
                <a16:creationId xmlns:a16="http://schemas.microsoft.com/office/drawing/2014/main" id="{344425BA-B8A7-651E-568E-A3C1A0BC5B8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Picture Placeholder 12" descr="Placeholder photo">
            <a:extLst>
              <a:ext uri="{FF2B5EF4-FFF2-40B4-BE49-F238E27FC236}">
                <a16:creationId xmlns:a16="http://schemas.microsoft.com/office/drawing/2014/main" id="{873C9CCC-0AD1-90DA-4B9D-56689F21D282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689FD2-1904-D24C-62CD-4AAFAB9FD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536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2C0D38B-2F61-FB44-086A-D3BECA576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   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C12AA1C-4376-A26D-CCE9-FEBE07EB54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5" name="Content Placeholder 4" descr="Placeholder photo">
            <a:extLst>
              <a:ext uri="{FF2B5EF4-FFF2-40B4-BE49-F238E27FC236}">
                <a16:creationId xmlns:a16="http://schemas.microsoft.com/office/drawing/2014/main" id="{90F640BA-68AA-8D7C-3E43-302283D2FC07}"/>
              </a:ext>
            </a:extLst>
          </p:cNvPr>
          <p:cNvPicPr>
            <a:picLocks noGrp="1" noChangeAspect="1"/>
          </p:cNvPicPr>
          <p:nvPr>
            <p:ph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51" t="14376" r="3755" b="17155"/>
          <a:stretch>
            <a:fillRect/>
          </a:stretch>
        </p:blipFill>
        <p:spPr>
          <a:xfrm>
            <a:off x="446468" y="1881188"/>
            <a:ext cx="5839201" cy="4308475"/>
          </a:xfrm>
          <a:prstGeom prst="rect">
            <a:avLst/>
          </a:prstGeom>
        </p:spPr>
      </p:pic>
      <p:pic>
        <p:nvPicPr>
          <p:cNvPr id="13" name="Picture Placeholder 12" descr="Placeholder photo">
            <a:extLst>
              <a:ext uri="{FF2B5EF4-FFF2-40B4-BE49-F238E27FC236}">
                <a16:creationId xmlns:a16="http://schemas.microsoft.com/office/drawing/2014/main" id="{B1D07B1A-0078-16DC-8C70-0624F408D70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" name="Picture Placeholder 14" descr="Placeholder photo">
            <a:extLst>
              <a:ext uri="{FF2B5EF4-FFF2-40B4-BE49-F238E27FC236}">
                <a16:creationId xmlns:a16="http://schemas.microsoft.com/office/drawing/2014/main" id="{F7A34A5C-D1D9-7F1F-4732-B576E8ACDBEB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21986" y="4122834"/>
            <a:ext cx="2528916" cy="2055592"/>
          </a:xfrm>
          <a:prstGeom prst="rect">
            <a:avLst/>
          </a:prstGeom>
        </p:spPr>
      </p:pic>
      <p:pic>
        <p:nvPicPr>
          <p:cNvPr id="17" name="Picture Placeholder 16" descr="Placeholder photo">
            <a:extLst>
              <a:ext uri="{FF2B5EF4-FFF2-40B4-BE49-F238E27FC236}">
                <a16:creationId xmlns:a16="http://schemas.microsoft.com/office/drawing/2014/main" id="{CFF22723-271F-B3CF-912E-FEEBBC4EEF68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B4DD4B-7AF9-A767-447A-818261755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431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780B63-1768-5D31-C8BB-FB9B0BCB3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952500"/>
            <a:ext cx="4731014" cy="545776"/>
          </a:xfrm>
        </p:spPr>
        <p:txBody>
          <a:bodyPr/>
          <a:lstStyle/>
          <a:p>
            <a:r>
              <a:rPr lang="en-US" dirty="0"/>
              <a:t>Title                   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FFD416-1EEB-D90E-B1D5-95E6EBA585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468" y="1572418"/>
            <a:ext cx="4731014" cy="3538545"/>
          </a:xfrm>
        </p:spPr>
        <p:txBody>
          <a:bodyPr/>
          <a:lstStyle/>
          <a:p>
            <a:r>
              <a:rPr lang="en-US" dirty="0"/>
              <a:t>Text</a:t>
            </a:r>
          </a:p>
        </p:txBody>
      </p:sp>
      <p:pic>
        <p:nvPicPr>
          <p:cNvPr id="7" name="Picture Placeholder 6" descr="Placeholder photo">
            <a:extLst>
              <a:ext uri="{FF2B5EF4-FFF2-40B4-BE49-F238E27FC236}">
                <a16:creationId xmlns:a16="http://schemas.microsoft.com/office/drawing/2014/main" id="{EA938987-E963-A354-CB64-DFE8BA2EE1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1" r="2191"/>
          <a:stretch>
            <a:fillRect/>
          </a:stretch>
        </p:blipFill>
        <p:spPr>
          <a:prstGeom prst="rect">
            <a:avLst/>
          </a:prstGeom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3F6773-FE2A-9322-D500-3EECCCBF3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506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F7E08AD-D3A5-9CC1-239C-F2BA2C98E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952500"/>
            <a:ext cx="4731014" cy="545776"/>
          </a:xfrm>
        </p:spPr>
        <p:txBody>
          <a:bodyPr/>
          <a:lstStyle/>
          <a:p>
            <a:r>
              <a:rPr lang="en-US" dirty="0"/>
              <a:t>Title                      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99A693A-99D0-CB9C-3F3B-4233933C3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468" y="1572418"/>
            <a:ext cx="4731014" cy="3538545"/>
          </a:xfrm>
        </p:spPr>
        <p:txBody>
          <a:bodyPr/>
          <a:lstStyle/>
          <a:p>
            <a:r>
              <a:rPr lang="en-US" dirty="0"/>
              <a:t>Text</a:t>
            </a:r>
          </a:p>
        </p:txBody>
      </p:sp>
      <p:pic>
        <p:nvPicPr>
          <p:cNvPr id="9" name="Picture Placeholder 8" descr="Placeholder photo">
            <a:extLst>
              <a:ext uri="{FF2B5EF4-FFF2-40B4-BE49-F238E27FC236}">
                <a16:creationId xmlns:a16="http://schemas.microsoft.com/office/drawing/2014/main" id="{9E94F844-289B-8CD1-54C4-C155B73F151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1" r="2191"/>
          <a:stretch>
            <a:fillRect/>
          </a:stretch>
        </p:blipFill>
        <p:spPr>
          <a:prstGeom prst="rect">
            <a:avLst/>
          </a:prstGeom>
          <a:ln>
            <a:noFill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57754A-6FDA-E2C4-6DAE-E52661196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1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3115D7-6C74-6528-F23C-B81DEA42F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                     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0C898A-2FF1-8C4F-2A46-D380387196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7" name="Picture Placeholder 6" descr="Placeholder photo">
            <a:extLst>
              <a:ext uri="{FF2B5EF4-FFF2-40B4-BE49-F238E27FC236}">
                <a16:creationId xmlns:a16="http://schemas.microsoft.com/office/drawing/2014/main" id="{A62AB868-5ED3-92A2-2C60-5F4162B0DD8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230" b="19658"/>
          <a:stretch>
            <a:fillRect/>
          </a:stretch>
        </p:blipFill>
        <p:spPr>
          <a:xfrm>
            <a:off x="446313" y="1808227"/>
            <a:ext cx="7426862" cy="431772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2112B0-3684-0591-9198-E45FDC81A4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0495" y="2512060"/>
            <a:ext cx="4597510" cy="2895622"/>
          </a:xfrm>
          <a:prstGeom prst="rect">
            <a:avLst/>
          </a:prstGeom>
          <a:solidFill>
            <a:schemeClr val="accent4">
              <a:lumMod val="9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661C98-5E27-D35D-B306-DC2DA8288635}"/>
              </a:ext>
            </a:extLst>
          </p:cNvPr>
          <p:cNvSpPr txBox="1"/>
          <p:nvPr/>
        </p:nvSpPr>
        <p:spPr>
          <a:xfrm>
            <a:off x="7006569" y="2977427"/>
            <a:ext cx="3882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Quote from subject goes here in paragraph form. Arial, 20 point font.”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5277B77-C5C7-14D0-0F51-FD5B58E8B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83" y="1769965"/>
            <a:ext cx="1294114" cy="130302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872CCC-F447-33FF-68ED-8F5972FE7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006569" y="4822037"/>
            <a:ext cx="3882343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B47D554-0F98-0B4D-A0B1-E5EEF25D681C}"/>
              </a:ext>
            </a:extLst>
          </p:cNvPr>
          <p:cNvSpPr txBox="1"/>
          <p:nvPr/>
        </p:nvSpPr>
        <p:spPr>
          <a:xfrm>
            <a:off x="7263095" y="4880499"/>
            <a:ext cx="3491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</a:pP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name and title of the subject here, </a:t>
            </a:r>
            <a:b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 10</a:t>
            </a:r>
            <a:endParaRPr lang="de-DE" sz="1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20F8CE-5ADA-39BC-305A-AC9139015A8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050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87F7167-3AC3-B360-4838-FD7C0AF1E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                     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4DBCAE-56B3-0632-B282-151148F7C9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Subhead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C9EF62B-E070-ACB9-D915-B4545582CB13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526013071"/>
              </p:ext>
            </p:extLst>
          </p:nvPr>
        </p:nvGraphicFramePr>
        <p:xfrm>
          <a:off x="468313" y="1779588"/>
          <a:ext cx="1126648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310">
                  <a:extLst>
                    <a:ext uri="{9D8B030D-6E8A-4147-A177-3AD203B41FA5}">
                      <a16:colId xmlns:a16="http://schemas.microsoft.com/office/drawing/2014/main" val="3688381607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4088979612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74721474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566869555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4285710447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725806012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1656308858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3689725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697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255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920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64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22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1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9569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9142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86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081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188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764856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F13D25-7C56-8CBD-0C90-888193276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513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AA5DE-2F3E-3E39-A182-F0D51E343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66EBD6-8796-A2BE-472B-B0352937D5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D284D-0231-F8F1-1CFC-7E33ADCA0B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Body copy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Bulletpoint</a:t>
            </a:r>
            <a:r>
              <a:rPr lang="en-US" dirty="0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C39394-A0ED-4E61-3DC7-A45411F33C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05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1D0BE4-6CAA-F38A-DB99-AF9E17671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                      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AFF639-1778-E4AC-5DE3-C904C075B5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Subhead</a:t>
            </a:r>
          </a:p>
        </p:txBody>
      </p:sp>
      <p:graphicFrame>
        <p:nvGraphicFramePr>
          <p:cNvPr id="6" name="Content Placeholder 5" descr="Sample bar chart.">
            <a:extLst>
              <a:ext uri="{FF2B5EF4-FFF2-40B4-BE49-F238E27FC236}">
                <a16:creationId xmlns:a16="http://schemas.microsoft.com/office/drawing/2014/main" id="{C46D9080-314E-BC5C-9635-72825344A01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54739287"/>
              </p:ext>
            </p:extLst>
          </p:nvPr>
        </p:nvGraphicFramePr>
        <p:xfrm>
          <a:off x="468313" y="1779588"/>
          <a:ext cx="11266487" cy="451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2AAC9E-2251-06C5-D35D-7203398B9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6018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DA18D2-4854-02BE-6B46-63CECA07AD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14563" y="3735388"/>
            <a:ext cx="7762875" cy="40798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Contact info</a:t>
            </a:r>
          </a:p>
        </p:txBody>
      </p:sp>
      <p:pic>
        <p:nvPicPr>
          <p:cNvPr id="2" name="Picture 1" descr="Facebook social media icon">
            <a:extLst>
              <a:ext uri="{FF2B5EF4-FFF2-40B4-BE49-F238E27FC236}">
                <a16:creationId xmlns:a16="http://schemas.microsoft.com/office/drawing/2014/main" id="{66858760-00FA-B174-2AE8-0216229E72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579" y="4269604"/>
            <a:ext cx="309309" cy="309309"/>
          </a:xfrm>
          <a:prstGeom prst="rect">
            <a:avLst/>
          </a:prstGeom>
        </p:spPr>
      </p:pic>
      <p:pic>
        <p:nvPicPr>
          <p:cNvPr id="4" name="Picture 3" descr="Instagram social media icon">
            <a:extLst>
              <a:ext uri="{FF2B5EF4-FFF2-40B4-BE49-F238E27FC236}">
                <a16:creationId xmlns:a16="http://schemas.microsoft.com/office/drawing/2014/main" id="{2287916A-1528-ED0E-2F66-4E64D2570F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2286" y="4269604"/>
            <a:ext cx="309309" cy="309309"/>
          </a:xfrm>
          <a:prstGeom prst="rect">
            <a:avLst/>
          </a:prstGeom>
        </p:spPr>
      </p:pic>
      <p:pic>
        <p:nvPicPr>
          <p:cNvPr id="5" name="Picture 4" descr="LinkedIn social media icon">
            <a:extLst>
              <a:ext uri="{FF2B5EF4-FFF2-40B4-BE49-F238E27FC236}">
                <a16:creationId xmlns:a16="http://schemas.microsoft.com/office/drawing/2014/main" id="{09ED3A00-A87B-FD1D-7C36-3AAA45BBF5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4993" y="4269604"/>
            <a:ext cx="309309" cy="309309"/>
          </a:xfrm>
          <a:prstGeom prst="rect">
            <a:avLst/>
          </a:prstGeom>
        </p:spPr>
      </p:pic>
      <p:pic>
        <p:nvPicPr>
          <p:cNvPr id="6" name="Picture 5" descr="Snapchat social media icon">
            <a:extLst>
              <a:ext uri="{FF2B5EF4-FFF2-40B4-BE49-F238E27FC236}">
                <a16:creationId xmlns:a16="http://schemas.microsoft.com/office/drawing/2014/main" id="{3EDBA07C-3511-D357-A4E3-04F8FB79BF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7700" y="4269604"/>
            <a:ext cx="309309" cy="309309"/>
          </a:xfrm>
          <a:prstGeom prst="rect">
            <a:avLst/>
          </a:prstGeom>
        </p:spPr>
      </p:pic>
      <p:pic>
        <p:nvPicPr>
          <p:cNvPr id="8" name="Picture 7" descr="YouTube social media icon">
            <a:extLst>
              <a:ext uri="{FF2B5EF4-FFF2-40B4-BE49-F238E27FC236}">
                <a16:creationId xmlns:a16="http://schemas.microsoft.com/office/drawing/2014/main" id="{58480905-3988-9A63-CD8B-C0D87FE6D6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407" y="4269604"/>
            <a:ext cx="309309" cy="309309"/>
          </a:xfrm>
          <a:prstGeom prst="rect">
            <a:avLst/>
          </a:prstGeom>
        </p:spPr>
      </p:pic>
      <p:pic>
        <p:nvPicPr>
          <p:cNvPr id="7" name="Picture 6" descr="X social media icon">
            <a:extLst>
              <a:ext uri="{FF2B5EF4-FFF2-40B4-BE49-F238E27FC236}">
                <a16:creationId xmlns:a16="http://schemas.microsoft.com/office/drawing/2014/main" id="{89FEE714-D088-0750-6A8A-598205338A6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3114" y="4283083"/>
            <a:ext cx="309309" cy="30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703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DAA1B9-4128-D2C8-4619-45A79BD09F1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61963" y="633413"/>
            <a:ext cx="11268075" cy="44926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Design Elements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48A87C-1FA1-756E-8002-A17A677C3D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883196"/>
            <a:ext cx="12192000" cy="17530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urdue Logo" descr="Purdue University logo.">
            <a:extLst>
              <a:ext uri="{FF2B5EF4-FFF2-40B4-BE49-F238E27FC236}">
                <a16:creationId xmlns:a16="http://schemas.microsoft.com/office/drawing/2014/main" id="{7D8AAD4E-6582-C9EE-93FE-0898D015A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450" y="2600322"/>
            <a:ext cx="1803190" cy="322766"/>
          </a:xfrm>
          <a:prstGeom prst="rect">
            <a:avLst/>
          </a:prstGeom>
        </p:spPr>
      </p:pic>
      <p:pic>
        <p:nvPicPr>
          <p:cNvPr id="39" name="Picture 38" descr="Purdue University vertical logo.">
            <a:extLst>
              <a:ext uri="{FF2B5EF4-FFF2-40B4-BE49-F238E27FC236}">
                <a16:creationId xmlns:a16="http://schemas.microsoft.com/office/drawing/2014/main" id="{03C2D7F1-9B45-5BA1-9007-006F93CD77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1540" y="2354219"/>
            <a:ext cx="1163665" cy="751255"/>
          </a:xfrm>
          <a:prstGeom prst="rect">
            <a:avLst/>
          </a:prstGeom>
        </p:spPr>
      </p:pic>
      <p:pic>
        <p:nvPicPr>
          <p:cNvPr id="8" name="Picture 7" descr="Facebook social media icon">
            <a:extLst>
              <a:ext uri="{FF2B5EF4-FFF2-40B4-BE49-F238E27FC236}">
                <a16:creationId xmlns:a16="http://schemas.microsoft.com/office/drawing/2014/main" id="{95FDA5F4-E19D-4F46-C9D5-36F2A03BBF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186" y="2333922"/>
            <a:ext cx="736039" cy="736039"/>
          </a:xfrm>
          <a:prstGeom prst="rect">
            <a:avLst/>
          </a:prstGeom>
        </p:spPr>
      </p:pic>
      <p:pic>
        <p:nvPicPr>
          <p:cNvPr id="12" name="Picture 11" descr="Instagram social media icon">
            <a:extLst>
              <a:ext uri="{FF2B5EF4-FFF2-40B4-BE49-F238E27FC236}">
                <a16:creationId xmlns:a16="http://schemas.microsoft.com/office/drawing/2014/main" id="{0CE5C86C-5EAB-AD81-DED9-D0126B304AF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938" y="2333922"/>
            <a:ext cx="736039" cy="736039"/>
          </a:xfrm>
          <a:prstGeom prst="rect">
            <a:avLst/>
          </a:prstGeom>
        </p:spPr>
      </p:pic>
      <p:pic>
        <p:nvPicPr>
          <p:cNvPr id="16" name="Picture 15" descr="LinkedIn social media icon">
            <a:extLst>
              <a:ext uri="{FF2B5EF4-FFF2-40B4-BE49-F238E27FC236}">
                <a16:creationId xmlns:a16="http://schemas.microsoft.com/office/drawing/2014/main" id="{D2E0604C-31D4-76E4-78AE-E80777B3CC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690" y="2333922"/>
            <a:ext cx="736039" cy="736039"/>
          </a:xfrm>
          <a:prstGeom prst="rect">
            <a:avLst/>
          </a:prstGeom>
        </p:spPr>
      </p:pic>
      <p:pic>
        <p:nvPicPr>
          <p:cNvPr id="20" name="Picture 19" descr="Snapchat social media icon">
            <a:extLst>
              <a:ext uri="{FF2B5EF4-FFF2-40B4-BE49-F238E27FC236}">
                <a16:creationId xmlns:a16="http://schemas.microsoft.com/office/drawing/2014/main" id="{82EBD6F3-7A83-7A9A-F8E2-17E78953028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3442" y="2333922"/>
            <a:ext cx="736039" cy="736039"/>
          </a:xfrm>
          <a:prstGeom prst="rect">
            <a:avLst/>
          </a:prstGeom>
        </p:spPr>
      </p:pic>
      <p:pic>
        <p:nvPicPr>
          <p:cNvPr id="25" name="Picture 24" descr="YouTube social media icon">
            <a:extLst>
              <a:ext uri="{FF2B5EF4-FFF2-40B4-BE49-F238E27FC236}">
                <a16:creationId xmlns:a16="http://schemas.microsoft.com/office/drawing/2014/main" id="{2258B5D0-D80A-B77F-FDEF-82ABD3E64E9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5194" y="2333922"/>
            <a:ext cx="736039" cy="736039"/>
          </a:xfrm>
          <a:prstGeom prst="rect">
            <a:avLst/>
          </a:prstGeom>
        </p:spPr>
      </p:pic>
      <p:pic>
        <p:nvPicPr>
          <p:cNvPr id="23" name="Picture 22" descr="X social media icon">
            <a:extLst>
              <a:ext uri="{FF2B5EF4-FFF2-40B4-BE49-F238E27FC236}">
                <a16:creationId xmlns:a16="http://schemas.microsoft.com/office/drawing/2014/main" id="{CAE63E6E-5BA8-EB5B-0FD5-49677325A50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6944" y="2347401"/>
            <a:ext cx="736039" cy="736039"/>
          </a:xfrm>
          <a:prstGeom prst="rect">
            <a:avLst/>
          </a:prstGeom>
        </p:spPr>
      </p:pic>
      <p:pic>
        <p:nvPicPr>
          <p:cNvPr id="6" name="Purdue Logo" descr="Purdue University logo.">
            <a:extLst>
              <a:ext uri="{FF2B5EF4-FFF2-40B4-BE49-F238E27FC236}">
                <a16:creationId xmlns:a16="http://schemas.microsoft.com/office/drawing/2014/main" id="{89D705B2-5E37-D34D-6FBD-80B37F9434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7450" y="4211924"/>
            <a:ext cx="1803190" cy="322767"/>
          </a:xfrm>
          <a:prstGeom prst="rect">
            <a:avLst/>
          </a:prstGeom>
        </p:spPr>
      </p:pic>
      <p:pic>
        <p:nvPicPr>
          <p:cNvPr id="41" name="Picture 40" descr="Purdue University vertical logo.">
            <a:extLst>
              <a:ext uri="{FF2B5EF4-FFF2-40B4-BE49-F238E27FC236}">
                <a16:creationId xmlns:a16="http://schemas.microsoft.com/office/drawing/2014/main" id="{A5B6C1C8-9399-79CB-4873-15DF36A966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86666" y="3950831"/>
            <a:ext cx="1173413" cy="757548"/>
          </a:xfrm>
          <a:prstGeom prst="rect">
            <a:avLst/>
          </a:prstGeom>
        </p:spPr>
      </p:pic>
      <p:pic>
        <p:nvPicPr>
          <p:cNvPr id="2" name="Picture 1" descr="Facebook social media icon">
            <a:extLst>
              <a:ext uri="{FF2B5EF4-FFF2-40B4-BE49-F238E27FC236}">
                <a16:creationId xmlns:a16="http://schemas.microsoft.com/office/drawing/2014/main" id="{61CF0FA5-2D67-1760-AE89-72F1D1D1991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7701" y="3928797"/>
            <a:ext cx="736039" cy="736039"/>
          </a:xfrm>
          <a:prstGeom prst="rect">
            <a:avLst/>
          </a:prstGeom>
        </p:spPr>
      </p:pic>
      <p:pic>
        <p:nvPicPr>
          <p:cNvPr id="10" name="Picture 9" descr="Instagram social media icon">
            <a:extLst>
              <a:ext uri="{FF2B5EF4-FFF2-40B4-BE49-F238E27FC236}">
                <a16:creationId xmlns:a16="http://schemas.microsoft.com/office/drawing/2014/main" id="{59161501-5F54-EB11-480D-6BBC2A0253A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937" y="3928797"/>
            <a:ext cx="736039" cy="736039"/>
          </a:xfrm>
          <a:prstGeom prst="rect">
            <a:avLst/>
          </a:prstGeom>
        </p:spPr>
      </p:pic>
      <p:pic>
        <p:nvPicPr>
          <p:cNvPr id="14" name="Picture 13" descr="LinkedIn social media icon">
            <a:extLst>
              <a:ext uri="{FF2B5EF4-FFF2-40B4-BE49-F238E27FC236}">
                <a16:creationId xmlns:a16="http://schemas.microsoft.com/office/drawing/2014/main" id="{C4028BA4-7D43-84CE-D5C7-072235F0E85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2173" y="3928797"/>
            <a:ext cx="736039" cy="736039"/>
          </a:xfrm>
          <a:prstGeom prst="rect">
            <a:avLst/>
          </a:prstGeom>
        </p:spPr>
      </p:pic>
      <p:pic>
        <p:nvPicPr>
          <p:cNvPr id="18" name="Picture 17" descr="Snapchat social media icon">
            <a:extLst>
              <a:ext uri="{FF2B5EF4-FFF2-40B4-BE49-F238E27FC236}">
                <a16:creationId xmlns:a16="http://schemas.microsoft.com/office/drawing/2014/main" id="{CBAAA1DB-DA18-F0DD-2304-BBD13413B3B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4409" y="3928797"/>
            <a:ext cx="736039" cy="736039"/>
          </a:xfrm>
          <a:prstGeom prst="rect">
            <a:avLst/>
          </a:prstGeom>
        </p:spPr>
      </p:pic>
      <p:pic>
        <p:nvPicPr>
          <p:cNvPr id="24" name="Picture 23" descr="YouTube social media icon">
            <a:extLst>
              <a:ext uri="{FF2B5EF4-FFF2-40B4-BE49-F238E27FC236}">
                <a16:creationId xmlns:a16="http://schemas.microsoft.com/office/drawing/2014/main" id="{8D9CDDD9-A555-9925-6368-D4E280E0D19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645" y="3928797"/>
            <a:ext cx="736039" cy="736039"/>
          </a:xfrm>
          <a:prstGeom prst="rect">
            <a:avLst/>
          </a:prstGeom>
        </p:spPr>
      </p:pic>
      <p:pic>
        <p:nvPicPr>
          <p:cNvPr id="22" name="Picture 21" descr="X social media icon">
            <a:extLst>
              <a:ext uri="{FF2B5EF4-FFF2-40B4-BE49-F238E27FC236}">
                <a16:creationId xmlns:a16="http://schemas.microsoft.com/office/drawing/2014/main" id="{B211484B-60C3-096F-5AD3-C8979373E5D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8883" y="3942276"/>
            <a:ext cx="736039" cy="736039"/>
          </a:xfrm>
          <a:prstGeom prst="rect">
            <a:avLst/>
          </a:prstGeom>
        </p:spPr>
      </p:pic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503F81F-A777-1237-D79A-4F946965BE5D}"/>
              </a:ext>
            </a:extLst>
          </p:cNvPr>
          <p:cNvSpPr txBox="1">
            <a:spLocks/>
          </p:cNvSpPr>
          <p:nvPr/>
        </p:nvSpPr>
        <p:spPr>
          <a:xfrm>
            <a:off x="564040" y="5853694"/>
            <a:ext cx="11266714" cy="449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 and paste as needed. Delete slide before presenting.</a:t>
            </a:r>
          </a:p>
        </p:txBody>
      </p:sp>
    </p:spTree>
    <p:extLst>
      <p:ext uri="{BB962C8B-B14F-4D97-AF65-F5344CB8AC3E}">
        <p14:creationId xmlns:p14="http://schemas.microsoft.com/office/powerpoint/2010/main" val="497656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71147-6F52-7CCD-0CB6-A538E946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E9CEB-4BB7-3AC6-6BAC-F5443D28B8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D9A4D3-E022-93D9-EDB8-8DDD5C3D4F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Body copy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Bulletpoint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D6785B-4416-2BCE-3E85-715FBBCB4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833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2AC7448-AB1C-A8FC-08AA-061B41717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C53249-4475-9B80-D0E6-ED27338CA3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3CE56C-7D63-F4DA-3CA4-0C508039CC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Body copy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Bulletpoint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A315C3-F39F-6936-7ED8-F7C685A0C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1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Placeholder photo">
            <a:extLst>
              <a:ext uri="{FF2B5EF4-FFF2-40B4-BE49-F238E27FC236}">
                <a16:creationId xmlns:a16="http://schemas.microsoft.com/office/drawing/2014/main" id="{8F6D9CDD-866A-C540-C984-69A8D9EA097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75" b="21875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B9A42B0-C94F-3690-1BFA-71D4A59D2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Acumin</a:t>
            </a:r>
            <a:r>
              <a:rPr lang="en-US" dirty="0"/>
              <a:t> Pro Cond Italic 48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CE5D70-4364-A8E7-8A40-57114D242F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Acumin</a:t>
            </a:r>
            <a:r>
              <a:rPr lang="en-US" dirty="0"/>
              <a:t> Pro 20</a:t>
            </a:r>
          </a:p>
        </p:txBody>
      </p:sp>
    </p:spTree>
    <p:extLst>
      <p:ext uri="{BB962C8B-B14F-4D97-AF65-F5344CB8AC3E}">
        <p14:creationId xmlns:p14="http://schemas.microsoft.com/office/powerpoint/2010/main" val="281020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Placeholder photo">
            <a:extLst>
              <a:ext uri="{FF2B5EF4-FFF2-40B4-BE49-F238E27FC236}">
                <a16:creationId xmlns:a16="http://schemas.microsoft.com/office/drawing/2014/main" id="{ACA96D0E-D1BA-B456-0171-2C911C66B4C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36" b="21836"/>
          <a:stretch>
            <a:fillRect/>
          </a:stretch>
        </p:blipFill>
        <p:spPr>
          <a:prstGeom prst="rect">
            <a:avLst/>
          </a:prstGeom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2D45EE-0704-6F20-2F3B-8032C60A6D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34663" y="6289675"/>
            <a:ext cx="1100137" cy="3651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4776A-187E-9540-9EA4-8D5781AB76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042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DDFA9DE-58DC-AC51-0A62-C1360605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E1441F-A8C8-AB2F-5F93-6CA8C5813F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7" name="Content Placeholder 6" descr="Placeholder photo">
            <a:extLst>
              <a:ext uri="{FF2B5EF4-FFF2-40B4-BE49-F238E27FC236}">
                <a16:creationId xmlns:a16="http://schemas.microsoft.com/office/drawing/2014/main" id="{85D6C865-1DC1-4676-5651-05263D3E5788}"/>
              </a:ext>
            </a:extLst>
          </p:cNvPr>
          <p:cNvPicPr>
            <a:picLocks noGrp="1" noChangeAspect="1"/>
          </p:cNvPicPr>
          <p:nvPr>
            <p:ph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9" t="32952" r="431" b="26972"/>
          <a:stretch>
            <a:fillRect/>
          </a:stretch>
        </p:blipFill>
        <p:spPr>
          <a:xfrm>
            <a:off x="446468" y="1779588"/>
            <a:ext cx="11142152" cy="451961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2A8CF6-87DF-28BC-68B5-8EFDDA55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925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03E92F-A3F2-895A-18A9-315D0ACE1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929BCC-3EC7-0184-F692-AFF8541C73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89DA79-DD09-CF8F-D2F9-A443C42813B7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14B7376-D693-3C35-5954-60420CDE6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107776" y="1843741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BF733-F7EB-8F73-7BC9-7D2582379A5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F5217-2AE2-B82B-29EB-D5055112350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038837"/>
      </p:ext>
    </p:extLst>
  </p:cSld>
  <p:clrMapOvr>
    <a:masterClrMapping/>
  </p:clrMapOvr>
</p:sld>
</file>

<file path=ppt/theme/theme1.xml><?xml version="1.0" encoding="utf-8"?>
<a:theme xmlns:a="http://schemas.openxmlformats.org/drawingml/2006/main" name="Purdue Unniversity Theme">
  <a:themeElements>
    <a:clrScheme name="Custom 1">
      <a:dk1>
        <a:srgbClr val="000000"/>
      </a:dk1>
      <a:lt1>
        <a:srgbClr val="FEFFFF"/>
      </a:lt1>
      <a:dk2>
        <a:srgbClr val="55585F"/>
      </a:dk2>
      <a:lt2>
        <a:srgbClr val="CECACB"/>
      </a:lt2>
      <a:accent1>
        <a:srgbClr val="CFB891"/>
      </a:accent1>
      <a:accent2>
        <a:srgbClr val="555960"/>
      </a:accent2>
      <a:accent3>
        <a:srgbClr val="8D6F3D"/>
      </a:accent3>
      <a:accent4>
        <a:srgbClr val="FFFFFF"/>
      </a:accent4>
      <a:accent5>
        <a:srgbClr val="DAAA00"/>
      </a:accent5>
      <a:accent6>
        <a:srgbClr val="9D9694"/>
      </a:accent6>
      <a:hlink>
        <a:srgbClr val="000000"/>
      </a:hlink>
      <a:folHlink>
        <a:srgbClr val="FE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M-23-645083-Purdue-Brand-Widescreen-20231110" id="{298B892F-2C42-8C4D-9C11-1897040FA823}" vid="{5A4260A0-2808-CB46-AD80-314349B89CB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6656b4d-3fa0-4709-acfb-d5e813445d1e">
      <UserInfo>
        <DisplayName>Schott, Thomas H.</DisplayName>
        <AccountId>17</AccountId>
        <AccountType/>
      </UserInfo>
      <UserInfo>
        <DisplayName>Sarault, Olivia M</DisplayName>
        <AccountId>29</AccountId>
        <AccountType/>
      </UserInfo>
      <UserInfo>
        <DisplayName>Hiller, Kelly R</DisplayName>
        <AccountId>98</AccountId>
        <AccountType/>
      </UserInfo>
      <UserInfo>
        <DisplayName>Eddy, Abigail Ellen</DisplayName>
        <AccountId>46</AccountId>
        <AccountType/>
      </UserInfo>
      <UserInfo>
        <DisplayName>Gu, Yu Rain</DisplayName>
        <AccountId>77</AccountId>
        <AccountType/>
      </UserInfo>
      <UserInfo>
        <DisplayName>Reese, Kristy S</DisplayName>
        <AccountId>26</AccountId>
        <AccountType/>
      </UserInfo>
    </SharedWithUsers>
    <lcf76f155ced4ddcb4097134ff3c332f xmlns="37af3f4b-4b66-46f9-8456-831d9bc3e737">
      <Terms xmlns="http://schemas.microsoft.com/office/infopath/2007/PartnerControls"/>
    </lcf76f155ced4ddcb4097134ff3c332f>
    <TaxCatchAll xmlns="d6656b4d-3fa0-4709-acfb-d5e813445d1e" xsi:nil="true"/>
    <LikesCount xmlns="http://schemas.microsoft.com/sharepoint/v3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E202481DC1CB46AA011D949D311478" ma:contentTypeVersion="25" ma:contentTypeDescription="Create a new document." ma:contentTypeScope="" ma:versionID="d6795fd418408825dafc2aee8ff44119">
  <xsd:schema xmlns:xsd="http://www.w3.org/2001/XMLSchema" xmlns:xs="http://www.w3.org/2001/XMLSchema" xmlns:p="http://schemas.microsoft.com/office/2006/metadata/properties" xmlns:ns1="http://schemas.microsoft.com/sharepoint/v3" xmlns:ns2="37af3f4b-4b66-46f9-8456-831d9bc3e737" xmlns:ns3="d6656b4d-3fa0-4709-acfb-d5e813445d1e" targetNamespace="http://schemas.microsoft.com/office/2006/metadata/properties" ma:root="true" ma:fieldsID="4edd07850bc5b41afee3a97f86c2525e" ns1:_="" ns2:_="" ns3:_="">
    <xsd:import namespace="http://schemas.microsoft.com/sharepoint/v3"/>
    <xsd:import namespace="37af3f4b-4b66-46f9-8456-831d9bc3e737"/>
    <xsd:import namespace="d6656b4d-3fa0-4709-acfb-d5e813445d1e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4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5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26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27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28" nillable="true" ma:displayName="Number of Likes" ma:internalName="LikesCount">
      <xsd:simpleType>
        <xsd:restriction base="dms:Unknown"/>
      </xsd:simpleType>
    </xsd:element>
    <xsd:element name="LikedBy" ma:index="29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af3f4b-4b66-46f9-8456-831d9bc3e737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e9e90a8-b24c-4be7-8760-a88b2cd47e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656b4d-3fa0-4709-acfb-d5e813445d1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4ebcf308-42de-4d63-b51a-b2360cc04078}" ma:internalName="TaxCatchAll" ma:showField="CatchAllData" ma:web="d6656b4d-3fa0-4709-acfb-d5e813445d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DE0D6C-581B-4814-98E7-EF172D5D46A1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d6656b4d-3fa0-4709-acfb-d5e813445d1e"/>
    <ds:schemaRef ds:uri="37af3f4b-4b66-46f9-8456-831d9bc3e737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F5B64EEB-1B4A-4920-AA44-E234D7D487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AF8284-F016-4DBF-ACCC-FFB996A57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7af3f4b-4b66-46f9-8456-831d9bc3e737"/>
    <ds:schemaRef ds:uri="d6656b4d-3fa0-4709-acfb-d5e813445d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312</TotalTime>
  <Words>345</Words>
  <Application>Microsoft Office PowerPoint</Application>
  <PresentationFormat>Widescreen</PresentationFormat>
  <Paragraphs>208</Paragraphs>
  <Slides>32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Purdue Unniversity Theme</vt:lpstr>
      <vt:lpstr>Presentation Title</vt:lpstr>
      <vt:lpstr>Overview</vt:lpstr>
      <vt:lpstr>Title</vt:lpstr>
      <vt:lpstr>Title </vt:lpstr>
      <vt:lpstr>Title  </vt:lpstr>
      <vt:lpstr>Acumin Pro Cond Italic 48</vt:lpstr>
      <vt:lpstr>7</vt:lpstr>
      <vt:lpstr>Title     </vt:lpstr>
      <vt:lpstr>Title      </vt:lpstr>
      <vt:lpstr>Title   </vt:lpstr>
      <vt:lpstr>Title       </vt:lpstr>
      <vt:lpstr>Title.        </vt:lpstr>
      <vt:lpstr>Title.      </vt:lpstr>
      <vt:lpstr>Title.       </vt:lpstr>
      <vt:lpstr>Title         </vt:lpstr>
      <vt:lpstr>Title           </vt:lpstr>
      <vt:lpstr>Title            </vt:lpstr>
      <vt:lpstr>Title             </vt:lpstr>
      <vt:lpstr>Title              </vt:lpstr>
      <vt:lpstr>Title               </vt:lpstr>
      <vt:lpstr>Title                </vt:lpstr>
      <vt:lpstr>Title                 </vt:lpstr>
      <vt:lpstr>Title                  </vt:lpstr>
      <vt:lpstr>Title                   </vt:lpstr>
      <vt:lpstr>Title                    </vt:lpstr>
      <vt:lpstr>Title                     </vt:lpstr>
      <vt:lpstr>Title                      </vt:lpstr>
      <vt:lpstr>Title                       </vt:lpstr>
      <vt:lpstr>Title                        </vt:lpstr>
      <vt:lpstr>Title                         </vt:lpstr>
      <vt:lpstr>Contact info</vt:lpstr>
      <vt:lpstr>Design Elements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Freville, Caitlyn Abigail</dc:creator>
  <cp:lastModifiedBy>Caitlyn Abigail Freville</cp:lastModifiedBy>
  <cp:revision>10</cp:revision>
  <dcterms:created xsi:type="dcterms:W3CDTF">2025-02-28T19:12:21Z</dcterms:created>
  <dcterms:modified xsi:type="dcterms:W3CDTF">2026-04-26T03:39:09Z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2023-02-20T19:00:53Z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b33bf962-ed92-4dd9-bc75-9825fb79b2e3</vt:lpwstr>
  </property>
  <property fmtid="{D5CDD505-2E9C-101B-9397-08002B2CF9AE}" pid="8" name="MSIP_Label_4044bd30-2ed7-4c9d-9d12-46200872a97b_ContentBits">
    <vt:lpwstr>0</vt:lpwstr>
  </property>
  <property fmtid="{D5CDD505-2E9C-101B-9397-08002B2CF9AE}" pid="9" name="ContentTypeId">
    <vt:lpwstr>0x01010054E202481DC1CB46AA011D949D311478</vt:lpwstr>
  </property>
  <property fmtid="{D5CDD505-2E9C-101B-9397-08002B2CF9AE}" pid="10" name="MediaServiceImageTags">
    <vt:lpwstr/>
  </property>
  <property fmtid="{D5CDD505-2E9C-101B-9397-08002B2CF9AE}" pid="11" name="Status">
    <vt:lpwstr>Proposed</vt:lpwstr>
  </property>
</Properties>
</file>