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5"/>
  </p:notesMasterIdLst>
  <p:handoutMasterIdLst>
    <p:handoutMasterId r:id="rId6"/>
  </p:handoutMasterIdLst>
  <p:sldIdLst>
    <p:sldId id="297" r:id="rId2"/>
    <p:sldId id="295" r:id="rId3"/>
    <p:sldId id="296" r:id="rId4"/>
  </p:sldIdLst>
  <p:sldSz cx="9144000" cy="6858000" type="screen4x3"/>
  <p:notesSz cx="6946900" cy="9207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1" autoAdjust="0"/>
    <p:restoredTop sz="77416" autoAdjust="0"/>
  </p:normalViewPr>
  <p:slideViewPr>
    <p:cSldViewPr>
      <p:cViewPr>
        <p:scale>
          <a:sx n="94" d="100"/>
          <a:sy n="94" d="100"/>
        </p:scale>
        <p:origin x="-462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02" y="-84"/>
      </p:cViewPr>
      <p:guideLst>
        <p:guide orient="horz" pos="2900"/>
        <p:guide pos="218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30188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970" y="0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r">
              <a:defRPr sz="1200"/>
            </a:lvl1pPr>
          </a:lstStyle>
          <a:p>
            <a:fld id="{CB92DF6C-6B09-476F-B97E-0B86B4750A8B}" type="datetime4">
              <a:rPr lang="en-US" sz="1800"/>
              <a:t>February 20, 2014</a:t>
            </a:fld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45527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 anchor="b"/>
          <a:lstStyle>
            <a:lvl1pPr algn="l">
              <a:defRPr sz="1200"/>
            </a:lvl1pPr>
          </a:lstStyle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970" y="8745527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 anchor="b"/>
          <a:lstStyle>
            <a:lvl1pPr algn="r">
              <a:defRPr sz="1200"/>
            </a:lvl1pPr>
          </a:lstStyle>
          <a:p>
            <a:r>
              <a:rPr lang="en-US" dirty="0" smtClean="0"/>
              <a:t>Page </a:t>
            </a:r>
            <a:fld id="{135EBB0F-E3E0-4665-A4A2-7FEA08CA314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id:image001.jpg@01CB0ED7.38D67F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503" y="153458"/>
            <a:ext cx="2238445" cy="57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207955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6577" y="0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000">
                <a:latin typeface="Arial" charset="0"/>
              </a:defRPr>
            </a:lvl1pPr>
          </a:lstStyle>
          <a:p>
            <a:r>
              <a:rPr lang="en-US" dirty="0" smtClean="0"/>
              <a:t>FAST</a:t>
            </a:r>
            <a:endParaRPr lang="en-US" dirty="0"/>
          </a:p>
        </p:txBody>
      </p:sp>
      <p:sp>
        <p:nvSpPr>
          <p:cNvPr id="130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0563"/>
            <a:ext cx="4603750" cy="3452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4690" y="4373563"/>
            <a:ext cx="555752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5527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r>
              <a:rPr lang="en-US" dirty="0" smtClean="0"/>
              <a:t>September 11, 2012</a:t>
            </a:r>
            <a:endParaRPr lang="en-US" dirty="0"/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4970" y="8745527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r>
              <a:rPr lang="en-US" dirty="0" smtClean="0"/>
              <a:t>Page </a:t>
            </a:r>
            <a:fld id="{C87A8AB1-6880-4CD0-97A8-24535D7B404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cid:image001.jpg@01CB0ED7.38D67F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563" y="76731"/>
            <a:ext cx="2084070" cy="53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818454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3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9523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3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523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5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525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5252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5253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5254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5104F7B-7CEA-44BF-B524-F25951C997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8C068-2621-48F0-8C26-96A95C676F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EBA6D-C02E-4F06-9EA6-7B3B8C4136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E603E-0336-428A-B08B-0EF4060F2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6C1AC-ED1A-45F4-B45A-0CF7875708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1BA95-BD12-4208-92CB-BE0D72FDFB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C4772-B90B-4BBE-A8B6-B154DFABA6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18145-60A0-421D-A53A-F62ABF1218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D8DA9-F579-47C6-B992-D6CC3A92D9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8A892-BA9D-4635-BCAE-93B10B0F8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E6A8F-E9CF-452B-8306-F9C70881CE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94211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12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13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4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5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6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7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8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9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0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1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2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3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4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5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2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422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2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2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91EFB95-C048-415B-95FB-0F820C84960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423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>
    <p:random/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Faculty Advancement, Success and Tenure (FAST)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838200" y="3886200"/>
            <a:ext cx="7696200" cy="1752600"/>
          </a:xfrm>
        </p:spPr>
        <p:txBody>
          <a:bodyPr/>
          <a:lstStyle/>
          <a:p>
            <a:r>
              <a:rPr lang="en-US" dirty="0" smtClean="0"/>
              <a:t>In Collaboration with</a:t>
            </a:r>
          </a:p>
          <a:p>
            <a:r>
              <a:rPr lang="en-US" dirty="0" smtClean="0"/>
              <a:t>ADVANCE Purdue Center for Faculty Success</a:t>
            </a:r>
            <a:endParaRPr lang="en-US" dirty="0"/>
          </a:p>
          <a:p>
            <a:r>
              <a:rPr lang="en-US" dirty="0" smtClean="0"/>
              <a:t>Office of the Provost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78578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– </a:t>
            </a:r>
            <a:r>
              <a:rPr lang="en-US" dirty="0" smtClean="0"/>
              <a:t>February 25,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sz="2000" dirty="0" smtClean="0"/>
              <a:t>9:00 </a:t>
            </a:r>
            <a:r>
              <a:rPr lang="en-US" sz="2000" dirty="0"/>
              <a:t>– </a:t>
            </a:r>
            <a:r>
              <a:rPr lang="en-US" sz="2000" dirty="0" smtClean="0"/>
              <a:t>9:10</a:t>
            </a:r>
            <a:r>
              <a:rPr lang="en-US" sz="2000" dirty="0"/>
              <a:t>		Welcome and Introductions</a:t>
            </a:r>
          </a:p>
          <a:p>
            <a:r>
              <a:rPr lang="en-US" sz="2000" dirty="0"/>
              <a:t> </a:t>
            </a:r>
            <a:r>
              <a:rPr lang="en-US" sz="2000" dirty="0" smtClean="0"/>
              <a:t>9:10 </a:t>
            </a:r>
            <a:r>
              <a:rPr lang="en-US" sz="2000" dirty="0"/>
              <a:t>– </a:t>
            </a:r>
            <a:r>
              <a:rPr lang="en-US" sz="2000" dirty="0" smtClean="0"/>
              <a:t>9:50</a:t>
            </a:r>
            <a:r>
              <a:rPr lang="en-US" sz="2000" dirty="0"/>
              <a:t>		</a:t>
            </a:r>
            <a:r>
              <a:rPr lang="en-US" sz="2000" b="1" u="sng" dirty="0" smtClean="0"/>
              <a:t>Grant Writing</a:t>
            </a:r>
            <a:endParaRPr lang="en-US" sz="2000" u="sng" dirty="0"/>
          </a:p>
          <a:p>
            <a:pPr lvl="6"/>
            <a:r>
              <a:rPr lang="en-US" dirty="0" smtClean="0"/>
              <a:t>Sally Bond, </a:t>
            </a:r>
            <a:r>
              <a:rPr lang="en-US" dirty="0" smtClean="0"/>
              <a:t>Head, </a:t>
            </a:r>
            <a:r>
              <a:rPr lang="en-US" dirty="0" smtClean="0"/>
              <a:t>Assistant Director of Research Development Services, OVPR </a:t>
            </a:r>
            <a:endParaRPr lang="en-US" dirty="0" smtClean="0"/>
          </a:p>
          <a:p>
            <a:pPr lvl="6"/>
            <a:r>
              <a:rPr lang="en-US" dirty="0" smtClean="0"/>
              <a:t>Shelly MacDermid Wadsworth, Professor, </a:t>
            </a:r>
            <a:r>
              <a:rPr lang="en-US" dirty="0" smtClean="0"/>
              <a:t>Department of Human Development and Family Studies, </a:t>
            </a:r>
            <a:r>
              <a:rPr lang="en-US" dirty="0" smtClean="0"/>
              <a:t>Director, Center for Families and Military Family Research Institute, HHS</a:t>
            </a:r>
          </a:p>
          <a:p>
            <a:pPr marL="2743200" lvl="6" indent="0">
              <a:buNone/>
            </a:pPr>
            <a:endParaRPr lang="en-US" dirty="0" smtClean="0"/>
          </a:p>
          <a:p>
            <a:r>
              <a:rPr lang="en-US" sz="2000" dirty="0"/>
              <a:t> </a:t>
            </a:r>
            <a:r>
              <a:rPr lang="en-US" sz="2000" dirty="0" smtClean="0"/>
              <a:t>9:50 </a:t>
            </a:r>
            <a:r>
              <a:rPr lang="en-US" sz="2000" dirty="0"/>
              <a:t>– </a:t>
            </a:r>
            <a:r>
              <a:rPr lang="en-US" sz="2000" dirty="0" smtClean="0"/>
              <a:t>10:10</a:t>
            </a:r>
            <a:r>
              <a:rPr lang="en-US" sz="2000" dirty="0"/>
              <a:t>		</a:t>
            </a:r>
            <a:r>
              <a:rPr lang="en-US" sz="2000" dirty="0" smtClean="0"/>
              <a:t>Facilitated Small Group Discussion</a:t>
            </a:r>
            <a:r>
              <a:rPr lang="en-US" sz="2000" dirty="0"/>
              <a:t>		</a:t>
            </a:r>
          </a:p>
          <a:p>
            <a:r>
              <a:rPr lang="en-US" sz="2000" dirty="0"/>
              <a:t> </a:t>
            </a:r>
            <a:r>
              <a:rPr lang="en-US" sz="2000" dirty="0" smtClean="0"/>
              <a:t>10:10 </a:t>
            </a:r>
            <a:r>
              <a:rPr lang="en-US" sz="2000" dirty="0"/>
              <a:t>– </a:t>
            </a:r>
            <a:r>
              <a:rPr lang="en-US" sz="2000" dirty="0" smtClean="0"/>
              <a:t>10:15	</a:t>
            </a:r>
            <a:r>
              <a:rPr lang="en-US" sz="2000" dirty="0"/>
              <a:t>	</a:t>
            </a:r>
            <a:r>
              <a:rPr lang="en-US" sz="2000" dirty="0" smtClean="0"/>
              <a:t>Wrap Up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691617"/>
            <a:ext cx="1219200" cy="180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495800"/>
            <a:ext cx="1524000" cy="1842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091233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– </a:t>
            </a:r>
            <a:r>
              <a:rPr lang="en-US" dirty="0" smtClean="0"/>
              <a:t>March 25,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9:00 </a:t>
            </a:r>
            <a:r>
              <a:rPr lang="en-US" sz="2000" dirty="0"/>
              <a:t>– </a:t>
            </a:r>
            <a:r>
              <a:rPr lang="en-US" sz="2000" dirty="0" smtClean="0"/>
              <a:t>9:10</a:t>
            </a:r>
            <a:r>
              <a:rPr lang="en-US" sz="2000" dirty="0"/>
              <a:t>		Welcome and </a:t>
            </a:r>
            <a:r>
              <a:rPr lang="en-US" sz="2000" dirty="0" smtClean="0"/>
              <a:t>Introductions</a:t>
            </a:r>
          </a:p>
          <a:p>
            <a:pPr marL="0" indent="0"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smtClean="0"/>
              <a:t>9:10 </a:t>
            </a:r>
            <a:r>
              <a:rPr lang="en-US" sz="2000" dirty="0"/>
              <a:t>– </a:t>
            </a:r>
            <a:r>
              <a:rPr lang="en-US" sz="2000" dirty="0" smtClean="0"/>
              <a:t>9:55</a:t>
            </a:r>
            <a:r>
              <a:rPr lang="en-US" sz="2000" dirty="0"/>
              <a:t>		</a:t>
            </a:r>
            <a:r>
              <a:rPr lang="en-US" sz="2000" b="1" u="sng" dirty="0" smtClean="0"/>
              <a:t>Department Heads’ Expectations for Faculty</a:t>
            </a:r>
            <a:endParaRPr lang="en-US" sz="2000" u="sng" dirty="0"/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en-US" sz="2000" dirty="0" smtClean="0"/>
              <a:t>Bernie Engel, Head and Professor</a:t>
            </a:r>
            <a:r>
              <a:rPr lang="en-US" sz="2000" dirty="0" smtClean="0"/>
              <a:t>, </a:t>
            </a:r>
            <a:r>
              <a:rPr lang="en-US" sz="2000" dirty="0" smtClean="0"/>
              <a:t>Agricultural and 				Biological Engineering, Colleges </a:t>
            </a:r>
            <a:r>
              <a:rPr lang="en-US" sz="2000" dirty="0" smtClean="0"/>
              <a:t>of </a:t>
            </a:r>
            <a:r>
              <a:rPr lang="en-US" sz="2000" dirty="0" smtClean="0"/>
              <a:t>					Agriculture and Engineering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				</a:t>
            </a:r>
            <a:r>
              <a:rPr lang="en-US" sz="2000" dirty="0" smtClean="0"/>
              <a:t>Suzanne Nielsen, Former Head and Professor, 				Food Science, College of Agriculture  </a:t>
            </a:r>
            <a:r>
              <a:rPr lang="en-US" sz="2000" dirty="0" smtClean="0"/>
              <a:t>				</a:t>
            </a:r>
            <a:r>
              <a:rPr lang="en-US" sz="2000" dirty="0"/>
              <a:t>				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9:55– 10:10</a:t>
            </a:r>
            <a:r>
              <a:rPr lang="en-US" sz="2000" dirty="0"/>
              <a:t>		</a:t>
            </a:r>
            <a:r>
              <a:rPr lang="en-US" sz="2000" dirty="0" smtClean="0"/>
              <a:t>Facilitated Small Group Discussion</a:t>
            </a:r>
            <a:r>
              <a:rPr lang="en-US" sz="2000" dirty="0"/>
              <a:t>		</a:t>
            </a:r>
          </a:p>
          <a:p>
            <a:pPr marL="0" indent="0">
              <a:buNone/>
            </a:pPr>
            <a:r>
              <a:rPr lang="en-US" sz="2000" dirty="0" smtClean="0"/>
              <a:t>10:10 </a:t>
            </a:r>
            <a:r>
              <a:rPr lang="en-US" sz="2000" dirty="0"/>
              <a:t>– </a:t>
            </a:r>
            <a:r>
              <a:rPr lang="en-US" sz="2000" dirty="0" smtClean="0"/>
              <a:t>10:15	</a:t>
            </a:r>
            <a:r>
              <a:rPr lang="en-US" sz="2000" dirty="0"/>
              <a:t>	</a:t>
            </a:r>
            <a:r>
              <a:rPr lang="en-US" sz="2000" dirty="0" smtClean="0"/>
              <a:t>Wrap Up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00400"/>
            <a:ext cx="12001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533728"/>
            <a:ext cx="1295400" cy="1946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593080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mwork">
  <a:themeElements>
    <a:clrScheme name="Teamwork 3">
      <a:dk1>
        <a:srgbClr val="000000"/>
      </a:dk1>
      <a:lt1>
        <a:srgbClr val="E0EBF6"/>
      </a:lt1>
      <a:dk2>
        <a:srgbClr val="77A4AF"/>
      </a:dk2>
      <a:lt2>
        <a:srgbClr val="F3F7FB"/>
      </a:lt2>
      <a:accent1>
        <a:srgbClr val="B9C4D7"/>
      </a:accent1>
      <a:accent2>
        <a:srgbClr val="B1A1C5"/>
      </a:accent2>
      <a:accent3>
        <a:srgbClr val="EDF3FA"/>
      </a:accent3>
      <a:accent4>
        <a:srgbClr val="000000"/>
      </a:accent4>
      <a:accent5>
        <a:srgbClr val="D9DEE8"/>
      </a:accent5>
      <a:accent6>
        <a:srgbClr val="A091B2"/>
      </a:accent6>
      <a:hlink>
        <a:srgbClr val="3F2FB5"/>
      </a:hlink>
      <a:folHlink>
        <a:srgbClr val="318944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2339</TotalTime>
  <Words>37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Teamwork</vt:lpstr>
      <vt:lpstr>Faculty Advancement, Success and Tenure (FAST)</vt:lpstr>
      <vt:lpstr>Agenda – February 25, 2014</vt:lpstr>
      <vt:lpstr>Agenda – March 25, 2014</vt:lpstr>
    </vt:vector>
  </TitlesOfParts>
  <Company>School of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Science Newly Promoted Faculty</dc:title>
  <dc:creator>Barb Clark</dc:creator>
  <cp:lastModifiedBy>Clark, Barbara S.</cp:lastModifiedBy>
  <cp:revision>113</cp:revision>
  <cp:lastPrinted>2011-09-09T19:54:52Z</cp:lastPrinted>
  <dcterms:created xsi:type="dcterms:W3CDTF">2008-05-05T13:47:03Z</dcterms:created>
  <dcterms:modified xsi:type="dcterms:W3CDTF">2014-02-20T18:58:24Z</dcterms:modified>
</cp:coreProperties>
</file>