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5"/>
  </p:notesMasterIdLst>
  <p:handoutMasterIdLst>
    <p:handoutMasterId r:id="rId6"/>
  </p:handoutMasterIdLst>
  <p:sldIdLst>
    <p:sldId id="297" r:id="rId2"/>
    <p:sldId id="295" r:id="rId3"/>
    <p:sldId id="296" r:id="rId4"/>
  </p:sldIdLst>
  <p:sldSz cx="9144000" cy="6858000" type="screen4x3"/>
  <p:notesSz cx="6946900" cy="92075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1" autoAdjust="0"/>
    <p:restoredTop sz="77416" autoAdjust="0"/>
  </p:normalViewPr>
  <p:slideViewPr>
    <p:cSldViewPr>
      <p:cViewPr>
        <p:scale>
          <a:sx n="94" d="100"/>
          <a:sy n="94" d="100"/>
        </p:scale>
        <p:origin x="-46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-1902" y="-84"/>
      </p:cViewPr>
      <p:guideLst>
        <p:guide orient="horz" pos="2900"/>
        <p:guide pos="218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30188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4970" y="0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/>
          <a:lstStyle>
            <a:lvl1pPr algn="r">
              <a:defRPr sz="1200"/>
            </a:lvl1pPr>
          </a:lstStyle>
          <a:p>
            <a:fld id="{CB92DF6C-6B09-476F-B97E-0B86B4750A8B}" type="datetime4">
              <a:rPr lang="en-US" sz="1800"/>
              <a:t>October 11, 2013</a:t>
            </a:fld>
            <a:endParaRPr lang="en-US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l">
              <a:defRPr sz="1200"/>
            </a:lvl1pPr>
          </a:lstStyle>
          <a:p>
            <a:r>
              <a:rPr lang="en-US" smtClean="0"/>
              <a:t>September 11, 2012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4970" y="8745527"/>
            <a:ext cx="3010323" cy="460375"/>
          </a:xfrm>
          <a:prstGeom prst="rect">
            <a:avLst/>
          </a:prstGeom>
        </p:spPr>
        <p:txBody>
          <a:bodyPr vert="horz" lIns="92301" tIns="46151" rIns="92301" bIns="46151" rtlCol="0" anchor="b"/>
          <a:lstStyle>
            <a:lvl1pPr algn="r">
              <a:defRPr sz="1200"/>
            </a:lvl1pPr>
          </a:lstStyle>
          <a:p>
            <a:r>
              <a:rPr lang="en-US" dirty="0" smtClean="0"/>
              <a:t>Page </a:t>
            </a:r>
            <a:fld id="{135EBB0F-E3E0-4665-A4A2-7FEA08CA31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7503" y="153458"/>
            <a:ext cx="2238445" cy="5724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12079554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6577" y="0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000">
                <a:latin typeface="Arial" charset="0"/>
              </a:defRPr>
            </a:lvl1pPr>
          </a:lstStyle>
          <a:p>
            <a:r>
              <a:rPr lang="en-US" dirty="0" smtClean="0"/>
              <a:t>FAST</a:t>
            </a:r>
            <a:endParaRPr lang="en-US" dirty="0"/>
          </a:p>
        </p:txBody>
      </p:sp>
      <p:sp>
        <p:nvSpPr>
          <p:cNvPr id="130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0563"/>
            <a:ext cx="4603750" cy="34528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0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4690" y="4373563"/>
            <a:ext cx="5557520" cy="414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0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September 11, 2012</a:t>
            </a:r>
            <a:endParaRPr lang="en-US" dirty="0"/>
          </a:p>
        </p:txBody>
      </p:sp>
      <p:sp>
        <p:nvSpPr>
          <p:cNvPr id="130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4970" y="8745527"/>
            <a:ext cx="301032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01" tIns="46151" rIns="92301" bIns="46151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r>
              <a:rPr lang="en-US" dirty="0" smtClean="0"/>
              <a:t>Page </a:t>
            </a:r>
            <a:fld id="{C87A8AB1-6880-4CD0-97A8-24535D7B404A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cid:image001.jpg@01CB0ED7.38D67F50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563" y="76731"/>
            <a:ext cx="2084070" cy="5330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818454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5235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5236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5237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8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39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0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1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2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3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4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5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6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7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8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5249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5250" name="Rectangle 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5251" name="Rectangle 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5252" name="Rectangle 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3" name="Rectangle 2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5254" name="Rectangle 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5104F7B-7CEA-44BF-B524-F25951C997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8C068-2621-48F0-8C26-96A95C676F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DEBA6D-C02E-4F06-9EA6-7B3B8C4136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9E603E-0336-428A-B08B-0EF4060F2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6C1AC-ED1A-45F4-B45A-0CF7875708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41BA95-BD12-4208-92CB-BE0D72FDFB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3C4772-B90B-4BBE-A8B6-B154DFABA6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18145-60A0-421D-A53A-F62ABF121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DD8DA9-F579-47C6-B992-D6CC3A92D9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58A892-BA9D-4635-BCAE-93B10B0F801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7E6A8F-E9CF-452B-8306-F9C70881CEF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dk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210" name="Group 2"/>
          <p:cNvGrpSpPr>
            <a:grpSpLocks/>
          </p:cNvGrpSpPr>
          <p:nvPr/>
        </p:nvGrpSpPr>
        <p:grpSpPr bwMode="auto">
          <a:xfrm>
            <a:off x="0" y="2438400"/>
            <a:ext cx="9144000" cy="4046538"/>
            <a:chOff x="0" y="1536"/>
            <a:chExt cx="5760" cy="2549"/>
          </a:xfrm>
        </p:grpSpPr>
        <p:sp>
          <p:nvSpPr>
            <p:cNvPr id="94211" name="Rectangle 3"/>
            <p:cNvSpPr>
              <a:spLocks noChangeArrowheads="1"/>
            </p:cNvSpPr>
            <p:nvPr userDrawn="1"/>
          </p:nvSpPr>
          <p:spPr bwMode="hidden">
            <a:xfrm rot="-1424751">
              <a:off x="2121" y="2592"/>
              <a:ext cx="3072" cy="384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5000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4212" name="Freeform 4"/>
            <p:cNvSpPr>
              <a:spLocks/>
            </p:cNvSpPr>
            <p:nvPr userDrawn="1"/>
          </p:nvSpPr>
          <p:spPr bwMode="hidden">
            <a:xfrm>
              <a:off x="0" y="2664"/>
              <a:ext cx="2688" cy="122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60" y="552"/>
                </a:cxn>
                <a:cxn ang="0">
                  <a:pos x="1968" y="264"/>
                </a:cxn>
                <a:cxn ang="0">
                  <a:pos x="2028" y="270"/>
                </a:cxn>
                <a:cxn ang="0">
                  <a:pos x="2661" y="528"/>
                </a:cxn>
                <a:cxn ang="0">
                  <a:pos x="2688" y="648"/>
                </a:cxn>
                <a:cxn ang="0">
                  <a:pos x="2304" y="1080"/>
                </a:cxn>
                <a:cxn ang="0">
                  <a:pos x="1584" y="1224"/>
                </a:cxn>
                <a:cxn ang="0">
                  <a:pos x="1296" y="936"/>
                </a:cxn>
                <a:cxn ang="0">
                  <a:pos x="864" y="1032"/>
                </a:cxn>
                <a:cxn ang="0">
                  <a:pos x="0" y="552"/>
                </a:cxn>
                <a:cxn ang="0">
                  <a:pos x="0" y="0"/>
                </a:cxn>
              </a:cxnLst>
              <a:rect l="0" t="0" r="r" b="b"/>
              <a:pathLst>
                <a:path w="2688" h="1224">
                  <a:moveTo>
                    <a:pt x="0" y="0"/>
                  </a:moveTo>
                  <a:lnTo>
                    <a:pt x="960" y="552"/>
                  </a:lnTo>
                  <a:lnTo>
                    <a:pt x="1968" y="264"/>
                  </a:lnTo>
                  <a:lnTo>
                    <a:pt x="2028" y="270"/>
                  </a:lnTo>
                  <a:lnTo>
                    <a:pt x="2661" y="528"/>
                  </a:lnTo>
                  <a:lnTo>
                    <a:pt x="2688" y="648"/>
                  </a:lnTo>
                  <a:lnTo>
                    <a:pt x="2304" y="1080"/>
                  </a:lnTo>
                  <a:lnTo>
                    <a:pt x="1584" y="1224"/>
                  </a:lnTo>
                  <a:lnTo>
                    <a:pt x="1296" y="936"/>
                  </a:lnTo>
                  <a:lnTo>
                    <a:pt x="864" y="1032"/>
                  </a:lnTo>
                  <a:lnTo>
                    <a:pt x="0" y="5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4213" name="Freeform 5"/>
            <p:cNvSpPr>
              <a:spLocks/>
            </p:cNvSpPr>
            <p:nvPr userDrawn="1"/>
          </p:nvSpPr>
          <p:spPr bwMode="hidden">
            <a:xfrm>
              <a:off x="3359" y="1536"/>
              <a:ext cx="2401" cy="1232"/>
            </a:xfrm>
            <a:custGeom>
              <a:avLst/>
              <a:gdLst/>
              <a:ahLst/>
              <a:cxnLst>
                <a:cxn ang="0">
                  <a:pos x="2208" y="15"/>
                </a:cxn>
                <a:cxn ang="0">
                  <a:pos x="2088" y="57"/>
                </a:cxn>
                <a:cxn ang="0">
                  <a:pos x="1951" y="99"/>
                </a:cxn>
                <a:cxn ang="0">
                  <a:pos x="1704" y="135"/>
                </a:cxn>
                <a:cxn ang="0">
                  <a:pos x="1314" y="177"/>
                </a:cxn>
                <a:cxn ang="0">
                  <a:pos x="1176" y="189"/>
                </a:cxn>
                <a:cxn ang="0">
                  <a:pos x="1122" y="195"/>
                </a:cxn>
                <a:cxn ang="0">
                  <a:pos x="1075" y="231"/>
                </a:cxn>
                <a:cxn ang="0">
                  <a:pos x="924" y="321"/>
                </a:cxn>
                <a:cxn ang="0">
                  <a:pos x="840" y="369"/>
                </a:cxn>
                <a:cxn ang="0">
                  <a:pos x="630" y="458"/>
                </a:cxn>
                <a:cxn ang="0">
                  <a:pos x="529" y="500"/>
                </a:cxn>
                <a:cxn ang="0">
                  <a:pos x="487" y="542"/>
                </a:cxn>
                <a:cxn ang="0">
                  <a:pos x="457" y="590"/>
                </a:cxn>
                <a:cxn ang="0">
                  <a:pos x="402" y="638"/>
                </a:cxn>
                <a:cxn ang="0">
                  <a:pos x="330" y="758"/>
                </a:cxn>
                <a:cxn ang="0">
                  <a:pos x="312" y="788"/>
                </a:cxn>
                <a:cxn ang="0">
                  <a:pos x="252" y="824"/>
                </a:cxn>
                <a:cxn ang="0">
                  <a:pos x="84" y="926"/>
                </a:cxn>
                <a:cxn ang="0">
                  <a:pos x="0" y="992"/>
                </a:cxn>
                <a:cxn ang="0">
                  <a:pos x="12" y="1040"/>
                </a:cxn>
                <a:cxn ang="0">
                  <a:pos x="132" y="1034"/>
                </a:cxn>
                <a:cxn ang="0">
                  <a:pos x="336" y="980"/>
                </a:cxn>
                <a:cxn ang="0">
                  <a:pos x="529" y="896"/>
                </a:cxn>
                <a:cxn ang="0">
                  <a:pos x="576" y="872"/>
                </a:cxn>
                <a:cxn ang="0">
                  <a:pos x="714" y="848"/>
                </a:cxn>
                <a:cxn ang="0">
                  <a:pos x="966" y="794"/>
                </a:cxn>
                <a:cxn ang="0">
                  <a:pos x="1212" y="782"/>
                </a:cxn>
                <a:cxn ang="0">
                  <a:pos x="1416" y="872"/>
                </a:cxn>
                <a:cxn ang="0">
                  <a:pos x="1464" y="932"/>
                </a:cxn>
                <a:cxn ang="0">
                  <a:pos x="1440" y="992"/>
                </a:cxn>
                <a:cxn ang="0">
                  <a:pos x="1302" y="1040"/>
                </a:cxn>
                <a:cxn ang="0">
                  <a:pos x="1158" y="1100"/>
                </a:cxn>
                <a:cxn ang="0">
                  <a:pos x="1093" y="1148"/>
                </a:cxn>
                <a:cxn ang="0">
                  <a:pos x="1075" y="1208"/>
                </a:cxn>
                <a:cxn ang="0">
                  <a:pos x="1093" y="1232"/>
                </a:cxn>
                <a:cxn ang="0">
                  <a:pos x="1152" y="1226"/>
                </a:cxn>
                <a:cxn ang="0">
                  <a:pos x="1332" y="1208"/>
                </a:cxn>
                <a:cxn ang="0">
                  <a:pos x="1434" y="1184"/>
                </a:cxn>
                <a:cxn ang="0">
                  <a:pos x="1464" y="1172"/>
                </a:cxn>
                <a:cxn ang="0">
                  <a:pos x="1578" y="1130"/>
                </a:cxn>
                <a:cxn ang="0">
                  <a:pos x="1758" y="1064"/>
                </a:cxn>
                <a:cxn ang="0">
                  <a:pos x="1872" y="962"/>
                </a:cxn>
                <a:cxn ang="0">
                  <a:pos x="1986" y="800"/>
                </a:cxn>
                <a:cxn ang="0">
                  <a:pos x="2166" y="650"/>
                </a:cxn>
                <a:cxn ang="0">
                  <a:pos x="2257" y="590"/>
                </a:cxn>
                <a:cxn ang="0">
                  <a:pos x="2400" y="57"/>
                </a:cxn>
              </a:cxnLst>
              <a:rect l="0" t="0" r="r" b="b"/>
              <a:pathLst>
                <a:path w="2401" h="1232">
                  <a:moveTo>
                    <a:pt x="2310" y="3"/>
                  </a:moveTo>
                  <a:lnTo>
                    <a:pt x="2280" y="3"/>
                  </a:lnTo>
                  <a:lnTo>
                    <a:pt x="2208" y="15"/>
                  </a:lnTo>
                  <a:lnTo>
                    <a:pt x="2136" y="27"/>
                  </a:lnTo>
                  <a:lnTo>
                    <a:pt x="2112" y="39"/>
                  </a:lnTo>
                  <a:lnTo>
                    <a:pt x="2088" y="57"/>
                  </a:lnTo>
                  <a:lnTo>
                    <a:pt x="2082" y="63"/>
                  </a:lnTo>
                  <a:lnTo>
                    <a:pt x="2076" y="69"/>
                  </a:lnTo>
                  <a:lnTo>
                    <a:pt x="1951" y="99"/>
                  </a:lnTo>
                  <a:lnTo>
                    <a:pt x="1896" y="111"/>
                  </a:lnTo>
                  <a:lnTo>
                    <a:pt x="1836" y="117"/>
                  </a:lnTo>
                  <a:lnTo>
                    <a:pt x="1704" y="135"/>
                  </a:lnTo>
                  <a:lnTo>
                    <a:pt x="1572" y="153"/>
                  </a:lnTo>
                  <a:lnTo>
                    <a:pt x="1434" y="165"/>
                  </a:lnTo>
                  <a:lnTo>
                    <a:pt x="1314" y="177"/>
                  </a:lnTo>
                  <a:lnTo>
                    <a:pt x="1260" y="183"/>
                  </a:lnTo>
                  <a:lnTo>
                    <a:pt x="1212" y="189"/>
                  </a:lnTo>
                  <a:lnTo>
                    <a:pt x="1176" y="189"/>
                  </a:lnTo>
                  <a:lnTo>
                    <a:pt x="1146" y="195"/>
                  </a:lnTo>
                  <a:lnTo>
                    <a:pt x="1128" y="195"/>
                  </a:lnTo>
                  <a:lnTo>
                    <a:pt x="1122" y="195"/>
                  </a:lnTo>
                  <a:lnTo>
                    <a:pt x="1116" y="201"/>
                  </a:lnTo>
                  <a:lnTo>
                    <a:pt x="1105" y="207"/>
                  </a:lnTo>
                  <a:lnTo>
                    <a:pt x="1075" y="231"/>
                  </a:lnTo>
                  <a:lnTo>
                    <a:pt x="1026" y="261"/>
                  </a:lnTo>
                  <a:lnTo>
                    <a:pt x="972" y="291"/>
                  </a:lnTo>
                  <a:lnTo>
                    <a:pt x="924" y="321"/>
                  </a:lnTo>
                  <a:lnTo>
                    <a:pt x="876" y="345"/>
                  </a:lnTo>
                  <a:lnTo>
                    <a:pt x="846" y="363"/>
                  </a:lnTo>
                  <a:lnTo>
                    <a:pt x="840" y="369"/>
                  </a:lnTo>
                  <a:lnTo>
                    <a:pt x="834" y="369"/>
                  </a:lnTo>
                  <a:lnTo>
                    <a:pt x="732" y="417"/>
                  </a:lnTo>
                  <a:lnTo>
                    <a:pt x="630" y="458"/>
                  </a:lnTo>
                  <a:lnTo>
                    <a:pt x="588" y="476"/>
                  </a:lnTo>
                  <a:lnTo>
                    <a:pt x="552" y="488"/>
                  </a:lnTo>
                  <a:lnTo>
                    <a:pt x="529" y="500"/>
                  </a:lnTo>
                  <a:lnTo>
                    <a:pt x="517" y="506"/>
                  </a:lnTo>
                  <a:lnTo>
                    <a:pt x="499" y="524"/>
                  </a:lnTo>
                  <a:lnTo>
                    <a:pt x="487" y="542"/>
                  </a:lnTo>
                  <a:lnTo>
                    <a:pt x="481" y="560"/>
                  </a:lnTo>
                  <a:lnTo>
                    <a:pt x="481" y="578"/>
                  </a:lnTo>
                  <a:lnTo>
                    <a:pt x="457" y="590"/>
                  </a:lnTo>
                  <a:lnTo>
                    <a:pt x="438" y="596"/>
                  </a:lnTo>
                  <a:lnTo>
                    <a:pt x="420" y="614"/>
                  </a:lnTo>
                  <a:lnTo>
                    <a:pt x="402" y="638"/>
                  </a:lnTo>
                  <a:lnTo>
                    <a:pt x="366" y="698"/>
                  </a:lnTo>
                  <a:lnTo>
                    <a:pt x="348" y="728"/>
                  </a:lnTo>
                  <a:lnTo>
                    <a:pt x="330" y="758"/>
                  </a:lnTo>
                  <a:lnTo>
                    <a:pt x="324" y="776"/>
                  </a:lnTo>
                  <a:lnTo>
                    <a:pt x="318" y="782"/>
                  </a:lnTo>
                  <a:lnTo>
                    <a:pt x="312" y="788"/>
                  </a:lnTo>
                  <a:lnTo>
                    <a:pt x="300" y="794"/>
                  </a:lnTo>
                  <a:lnTo>
                    <a:pt x="282" y="806"/>
                  </a:lnTo>
                  <a:lnTo>
                    <a:pt x="252" y="824"/>
                  </a:lnTo>
                  <a:lnTo>
                    <a:pt x="199" y="854"/>
                  </a:lnTo>
                  <a:lnTo>
                    <a:pt x="151" y="884"/>
                  </a:lnTo>
                  <a:lnTo>
                    <a:pt x="84" y="926"/>
                  </a:lnTo>
                  <a:lnTo>
                    <a:pt x="30" y="962"/>
                  </a:lnTo>
                  <a:lnTo>
                    <a:pt x="12" y="974"/>
                  </a:lnTo>
                  <a:lnTo>
                    <a:pt x="0" y="992"/>
                  </a:lnTo>
                  <a:lnTo>
                    <a:pt x="0" y="1004"/>
                  </a:lnTo>
                  <a:lnTo>
                    <a:pt x="0" y="1022"/>
                  </a:lnTo>
                  <a:lnTo>
                    <a:pt x="12" y="1040"/>
                  </a:lnTo>
                  <a:lnTo>
                    <a:pt x="42" y="1046"/>
                  </a:lnTo>
                  <a:lnTo>
                    <a:pt x="84" y="1046"/>
                  </a:lnTo>
                  <a:lnTo>
                    <a:pt x="132" y="1034"/>
                  </a:lnTo>
                  <a:lnTo>
                    <a:pt x="193" y="1022"/>
                  </a:lnTo>
                  <a:lnTo>
                    <a:pt x="264" y="1004"/>
                  </a:lnTo>
                  <a:lnTo>
                    <a:pt x="336" y="980"/>
                  </a:lnTo>
                  <a:lnTo>
                    <a:pt x="408" y="950"/>
                  </a:lnTo>
                  <a:lnTo>
                    <a:pt x="475" y="920"/>
                  </a:lnTo>
                  <a:lnTo>
                    <a:pt x="529" y="896"/>
                  </a:lnTo>
                  <a:lnTo>
                    <a:pt x="564" y="878"/>
                  </a:lnTo>
                  <a:lnTo>
                    <a:pt x="570" y="872"/>
                  </a:lnTo>
                  <a:lnTo>
                    <a:pt x="576" y="872"/>
                  </a:lnTo>
                  <a:lnTo>
                    <a:pt x="606" y="872"/>
                  </a:lnTo>
                  <a:lnTo>
                    <a:pt x="648" y="866"/>
                  </a:lnTo>
                  <a:lnTo>
                    <a:pt x="714" y="848"/>
                  </a:lnTo>
                  <a:lnTo>
                    <a:pt x="793" y="830"/>
                  </a:lnTo>
                  <a:lnTo>
                    <a:pt x="876" y="812"/>
                  </a:lnTo>
                  <a:lnTo>
                    <a:pt x="966" y="794"/>
                  </a:lnTo>
                  <a:lnTo>
                    <a:pt x="1063" y="782"/>
                  </a:lnTo>
                  <a:lnTo>
                    <a:pt x="1152" y="776"/>
                  </a:lnTo>
                  <a:lnTo>
                    <a:pt x="1212" y="782"/>
                  </a:lnTo>
                  <a:lnTo>
                    <a:pt x="1284" y="806"/>
                  </a:lnTo>
                  <a:lnTo>
                    <a:pt x="1357" y="836"/>
                  </a:lnTo>
                  <a:lnTo>
                    <a:pt x="1416" y="872"/>
                  </a:lnTo>
                  <a:lnTo>
                    <a:pt x="1434" y="890"/>
                  </a:lnTo>
                  <a:lnTo>
                    <a:pt x="1452" y="908"/>
                  </a:lnTo>
                  <a:lnTo>
                    <a:pt x="1464" y="932"/>
                  </a:lnTo>
                  <a:lnTo>
                    <a:pt x="1464" y="950"/>
                  </a:lnTo>
                  <a:lnTo>
                    <a:pt x="1458" y="968"/>
                  </a:lnTo>
                  <a:lnTo>
                    <a:pt x="1440" y="992"/>
                  </a:lnTo>
                  <a:lnTo>
                    <a:pt x="1410" y="1004"/>
                  </a:lnTo>
                  <a:lnTo>
                    <a:pt x="1369" y="1022"/>
                  </a:lnTo>
                  <a:lnTo>
                    <a:pt x="1302" y="1040"/>
                  </a:lnTo>
                  <a:lnTo>
                    <a:pt x="1248" y="1064"/>
                  </a:lnTo>
                  <a:lnTo>
                    <a:pt x="1200" y="1082"/>
                  </a:lnTo>
                  <a:lnTo>
                    <a:pt x="1158" y="1100"/>
                  </a:lnTo>
                  <a:lnTo>
                    <a:pt x="1128" y="1118"/>
                  </a:lnTo>
                  <a:lnTo>
                    <a:pt x="1110" y="1130"/>
                  </a:lnTo>
                  <a:lnTo>
                    <a:pt x="1093" y="1148"/>
                  </a:lnTo>
                  <a:lnTo>
                    <a:pt x="1081" y="1160"/>
                  </a:lnTo>
                  <a:lnTo>
                    <a:pt x="1069" y="1190"/>
                  </a:lnTo>
                  <a:lnTo>
                    <a:pt x="1075" y="1208"/>
                  </a:lnTo>
                  <a:lnTo>
                    <a:pt x="1081" y="1220"/>
                  </a:lnTo>
                  <a:lnTo>
                    <a:pt x="1087" y="1226"/>
                  </a:lnTo>
                  <a:lnTo>
                    <a:pt x="1093" y="1232"/>
                  </a:lnTo>
                  <a:lnTo>
                    <a:pt x="1110" y="1232"/>
                  </a:lnTo>
                  <a:lnTo>
                    <a:pt x="1128" y="1226"/>
                  </a:lnTo>
                  <a:lnTo>
                    <a:pt x="1152" y="1226"/>
                  </a:lnTo>
                  <a:lnTo>
                    <a:pt x="1212" y="1220"/>
                  </a:lnTo>
                  <a:lnTo>
                    <a:pt x="1272" y="1214"/>
                  </a:lnTo>
                  <a:lnTo>
                    <a:pt x="1332" y="1208"/>
                  </a:lnTo>
                  <a:lnTo>
                    <a:pt x="1393" y="1196"/>
                  </a:lnTo>
                  <a:lnTo>
                    <a:pt x="1416" y="1190"/>
                  </a:lnTo>
                  <a:lnTo>
                    <a:pt x="1434" y="1184"/>
                  </a:lnTo>
                  <a:lnTo>
                    <a:pt x="1446" y="1178"/>
                  </a:lnTo>
                  <a:lnTo>
                    <a:pt x="1452" y="1178"/>
                  </a:lnTo>
                  <a:lnTo>
                    <a:pt x="1464" y="1172"/>
                  </a:lnTo>
                  <a:lnTo>
                    <a:pt x="1488" y="1166"/>
                  </a:lnTo>
                  <a:lnTo>
                    <a:pt x="1530" y="1148"/>
                  </a:lnTo>
                  <a:lnTo>
                    <a:pt x="1578" y="1130"/>
                  </a:lnTo>
                  <a:lnTo>
                    <a:pt x="1681" y="1094"/>
                  </a:lnTo>
                  <a:lnTo>
                    <a:pt x="1722" y="1076"/>
                  </a:lnTo>
                  <a:lnTo>
                    <a:pt x="1758" y="1064"/>
                  </a:lnTo>
                  <a:lnTo>
                    <a:pt x="1812" y="1040"/>
                  </a:lnTo>
                  <a:lnTo>
                    <a:pt x="1848" y="1004"/>
                  </a:lnTo>
                  <a:lnTo>
                    <a:pt x="1872" y="962"/>
                  </a:lnTo>
                  <a:lnTo>
                    <a:pt x="1890" y="932"/>
                  </a:lnTo>
                  <a:lnTo>
                    <a:pt x="1932" y="866"/>
                  </a:lnTo>
                  <a:lnTo>
                    <a:pt x="1986" y="800"/>
                  </a:lnTo>
                  <a:lnTo>
                    <a:pt x="2046" y="740"/>
                  </a:lnTo>
                  <a:lnTo>
                    <a:pt x="2112" y="692"/>
                  </a:lnTo>
                  <a:lnTo>
                    <a:pt x="2166" y="650"/>
                  </a:lnTo>
                  <a:lnTo>
                    <a:pt x="2214" y="620"/>
                  </a:lnTo>
                  <a:lnTo>
                    <a:pt x="2244" y="596"/>
                  </a:lnTo>
                  <a:lnTo>
                    <a:pt x="2257" y="590"/>
                  </a:lnTo>
                  <a:lnTo>
                    <a:pt x="2257" y="590"/>
                  </a:lnTo>
                  <a:lnTo>
                    <a:pt x="2400" y="518"/>
                  </a:lnTo>
                  <a:lnTo>
                    <a:pt x="2400" y="57"/>
                  </a:lnTo>
                  <a:lnTo>
                    <a:pt x="2401" y="0"/>
                  </a:lnTo>
                  <a:lnTo>
                    <a:pt x="2310" y="3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4" name="Freeform 6"/>
            <p:cNvSpPr>
              <a:spLocks/>
            </p:cNvSpPr>
            <p:nvPr userDrawn="1"/>
          </p:nvSpPr>
          <p:spPr bwMode="hidden">
            <a:xfrm>
              <a:off x="3792" y="1536"/>
              <a:ext cx="1968" cy="762"/>
            </a:xfrm>
            <a:custGeom>
              <a:avLst/>
              <a:gdLst/>
              <a:ahLst/>
              <a:cxnLst>
                <a:cxn ang="0">
                  <a:pos x="965" y="165"/>
                </a:cxn>
                <a:cxn ang="0">
                  <a:pos x="696" y="200"/>
                </a:cxn>
                <a:cxn ang="0">
                  <a:pos x="693" y="237"/>
                </a:cxn>
                <a:cxn ang="0">
                  <a:pos x="924" y="258"/>
                </a:cxn>
                <a:cxn ang="0">
                  <a:pos x="993" y="267"/>
                </a:cxn>
                <a:cxn ang="0">
                  <a:pos x="681" y="291"/>
                </a:cxn>
                <a:cxn ang="0">
                  <a:pos x="633" y="309"/>
                </a:cxn>
                <a:cxn ang="0">
                  <a:pos x="645" y="336"/>
                </a:cxn>
                <a:cxn ang="0">
                  <a:pos x="672" y="351"/>
                </a:cxn>
                <a:cxn ang="0">
                  <a:pos x="984" y="333"/>
                </a:cxn>
                <a:cxn ang="0">
                  <a:pos x="1080" y="357"/>
                </a:cxn>
                <a:cxn ang="0">
                  <a:pos x="624" y="492"/>
                </a:cxn>
                <a:cxn ang="0">
                  <a:pos x="616" y="536"/>
                </a:cxn>
                <a:cxn ang="0">
                  <a:pos x="8" y="724"/>
                </a:cxn>
                <a:cxn ang="0">
                  <a:pos x="0" y="756"/>
                </a:cxn>
                <a:cxn ang="0">
                  <a:pos x="27" y="762"/>
                </a:cxn>
                <a:cxn ang="0">
                  <a:pos x="664" y="564"/>
                </a:cxn>
                <a:cxn ang="0">
                  <a:pos x="856" y="600"/>
                </a:cxn>
                <a:cxn ang="0">
                  <a:pos x="1158" y="507"/>
                </a:cxn>
                <a:cxn ang="0">
                  <a:pos x="1434" y="465"/>
                </a:cxn>
                <a:cxn ang="0">
                  <a:pos x="1572" y="368"/>
                </a:cxn>
                <a:cxn ang="0">
                  <a:pos x="1712" y="340"/>
                </a:cxn>
                <a:cxn ang="0">
                  <a:pos x="1856" y="328"/>
                </a:cxn>
                <a:cxn ang="0">
                  <a:pos x="1968" y="330"/>
                </a:cxn>
                <a:cxn ang="0">
                  <a:pos x="1968" y="0"/>
                </a:cxn>
                <a:cxn ang="0">
                  <a:pos x="1934" y="3"/>
                </a:cxn>
                <a:cxn ang="0">
                  <a:pos x="1832" y="5"/>
                </a:cxn>
                <a:cxn ang="0">
                  <a:pos x="1682" y="35"/>
                </a:cxn>
                <a:cxn ang="0">
                  <a:pos x="1643" y="72"/>
                </a:cxn>
                <a:cxn ang="0">
                  <a:pos x="1392" y="119"/>
                </a:cxn>
              </a:cxnLst>
              <a:rect l="0" t="0" r="r" b="b"/>
              <a:pathLst>
                <a:path w="1968" h="762">
                  <a:moveTo>
                    <a:pt x="965" y="165"/>
                  </a:moveTo>
                  <a:lnTo>
                    <a:pt x="696" y="200"/>
                  </a:lnTo>
                  <a:lnTo>
                    <a:pt x="693" y="237"/>
                  </a:lnTo>
                  <a:lnTo>
                    <a:pt x="924" y="258"/>
                  </a:lnTo>
                  <a:lnTo>
                    <a:pt x="993" y="267"/>
                  </a:lnTo>
                  <a:lnTo>
                    <a:pt x="681" y="291"/>
                  </a:lnTo>
                  <a:lnTo>
                    <a:pt x="633" y="309"/>
                  </a:lnTo>
                  <a:lnTo>
                    <a:pt x="645" y="336"/>
                  </a:lnTo>
                  <a:lnTo>
                    <a:pt x="672" y="351"/>
                  </a:lnTo>
                  <a:lnTo>
                    <a:pt x="984" y="333"/>
                  </a:lnTo>
                  <a:lnTo>
                    <a:pt x="1080" y="357"/>
                  </a:lnTo>
                  <a:lnTo>
                    <a:pt x="624" y="492"/>
                  </a:lnTo>
                  <a:lnTo>
                    <a:pt x="616" y="536"/>
                  </a:lnTo>
                  <a:lnTo>
                    <a:pt x="8" y="724"/>
                  </a:lnTo>
                  <a:lnTo>
                    <a:pt x="0" y="756"/>
                  </a:lnTo>
                  <a:lnTo>
                    <a:pt x="27" y="762"/>
                  </a:lnTo>
                  <a:lnTo>
                    <a:pt x="664" y="564"/>
                  </a:lnTo>
                  <a:lnTo>
                    <a:pt x="856" y="600"/>
                  </a:lnTo>
                  <a:lnTo>
                    <a:pt x="1158" y="507"/>
                  </a:lnTo>
                  <a:lnTo>
                    <a:pt x="1434" y="465"/>
                  </a:lnTo>
                  <a:lnTo>
                    <a:pt x="1572" y="368"/>
                  </a:lnTo>
                  <a:lnTo>
                    <a:pt x="1712" y="340"/>
                  </a:lnTo>
                  <a:lnTo>
                    <a:pt x="1856" y="328"/>
                  </a:lnTo>
                  <a:lnTo>
                    <a:pt x="1968" y="330"/>
                  </a:lnTo>
                  <a:lnTo>
                    <a:pt x="1968" y="0"/>
                  </a:lnTo>
                  <a:lnTo>
                    <a:pt x="1934" y="3"/>
                  </a:lnTo>
                  <a:lnTo>
                    <a:pt x="1832" y="5"/>
                  </a:lnTo>
                  <a:lnTo>
                    <a:pt x="1682" y="35"/>
                  </a:lnTo>
                  <a:lnTo>
                    <a:pt x="1643" y="72"/>
                  </a:lnTo>
                  <a:lnTo>
                    <a:pt x="1392" y="119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5" name="Freeform 7"/>
            <p:cNvSpPr>
              <a:spLocks/>
            </p:cNvSpPr>
            <p:nvPr userDrawn="1"/>
          </p:nvSpPr>
          <p:spPr bwMode="hidden">
            <a:xfrm>
              <a:off x="3599" y="2477"/>
              <a:ext cx="186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85" y="18"/>
                </a:cxn>
                <a:cxn ang="0">
                  <a:pos x="185" y="36"/>
                </a:cxn>
                <a:cxn ang="0">
                  <a:pos x="179" y="54"/>
                </a:cxn>
                <a:cxn ang="0">
                  <a:pos x="161" y="72"/>
                </a:cxn>
                <a:cxn ang="0">
                  <a:pos x="137" y="96"/>
                </a:cxn>
                <a:cxn ang="0">
                  <a:pos x="101" y="108"/>
                </a:cxn>
                <a:cxn ang="0">
                  <a:pos x="47" y="120"/>
                </a:cxn>
                <a:cxn ang="0">
                  <a:pos x="29" y="120"/>
                </a:cxn>
                <a:cxn ang="0">
                  <a:pos x="17" y="114"/>
                </a:cxn>
                <a:cxn ang="0">
                  <a:pos x="0" y="96"/>
                </a:cxn>
                <a:cxn ang="0">
                  <a:pos x="0" y="78"/>
                </a:cxn>
                <a:cxn ang="0">
                  <a:pos x="0" y="72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85" y="18"/>
                  </a:lnTo>
                  <a:lnTo>
                    <a:pt x="185" y="36"/>
                  </a:lnTo>
                  <a:lnTo>
                    <a:pt x="179" y="54"/>
                  </a:lnTo>
                  <a:lnTo>
                    <a:pt x="161" y="72"/>
                  </a:lnTo>
                  <a:lnTo>
                    <a:pt x="137" y="96"/>
                  </a:lnTo>
                  <a:lnTo>
                    <a:pt x="101" y="108"/>
                  </a:lnTo>
                  <a:lnTo>
                    <a:pt x="47" y="120"/>
                  </a:lnTo>
                  <a:lnTo>
                    <a:pt x="29" y="120"/>
                  </a:lnTo>
                  <a:lnTo>
                    <a:pt x="17" y="114"/>
                  </a:lnTo>
                  <a:lnTo>
                    <a:pt x="0" y="96"/>
                  </a:lnTo>
                  <a:lnTo>
                    <a:pt x="0" y="78"/>
                  </a:lnTo>
                  <a:lnTo>
                    <a:pt x="0" y="72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6" name="Freeform 8"/>
            <p:cNvSpPr>
              <a:spLocks/>
            </p:cNvSpPr>
            <p:nvPr userDrawn="1"/>
          </p:nvSpPr>
          <p:spPr bwMode="hidden">
            <a:xfrm>
              <a:off x="3779" y="2393"/>
              <a:ext cx="185" cy="120"/>
            </a:xfrm>
            <a:custGeom>
              <a:avLst/>
              <a:gdLst/>
              <a:ahLst/>
              <a:cxnLst>
                <a:cxn ang="0">
                  <a:pos x="185" y="0"/>
                </a:cxn>
                <a:cxn ang="0">
                  <a:pos x="185" y="6"/>
                </a:cxn>
                <a:cxn ang="0">
                  <a:pos x="179" y="24"/>
                </a:cxn>
                <a:cxn ang="0">
                  <a:pos x="167" y="42"/>
                </a:cxn>
                <a:cxn ang="0">
                  <a:pos x="149" y="66"/>
                </a:cxn>
                <a:cxn ang="0">
                  <a:pos x="131" y="90"/>
                </a:cxn>
                <a:cxn ang="0">
                  <a:pos x="102" y="108"/>
                </a:cxn>
                <a:cxn ang="0">
                  <a:pos x="66" y="120"/>
                </a:cxn>
                <a:cxn ang="0">
                  <a:pos x="18" y="120"/>
                </a:cxn>
                <a:cxn ang="0">
                  <a:pos x="0" y="60"/>
                </a:cxn>
                <a:cxn ang="0">
                  <a:pos x="185" y="0"/>
                </a:cxn>
                <a:cxn ang="0">
                  <a:pos x="185" y="0"/>
                </a:cxn>
              </a:cxnLst>
              <a:rect l="0" t="0" r="r" b="b"/>
              <a:pathLst>
                <a:path w="185" h="120">
                  <a:moveTo>
                    <a:pt x="185" y="0"/>
                  </a:moveTo>
                  <a:lnTo>
                    <a:pt x="185" y="6"/>
                  </a:lnTo>
                  <a:lnTo>
                    <a:pt x="179" y="24"/>
                  </a:lnTo>
                  <a:lnTo>
                    <a:pt x="167" y="42"/>
                  </a:lnTo>
                  <a:lnTo>
                    <a:pt x="149" y="66"/>
                  </a:lnTo>
                  <a:lnTo>
                    <a:pt x="131" y="90"/>
                  </a:lnTo>
                  <a:lnTo>
                    <a:pt x="102" y="108"/>
                  </a:lnTo>
                  <a:lnTo>
                    <a:pt x="66" y="120"/>
                  </a:lnTo>
                  <a:lnTo>
                    <a:pt x="18" y="120"/>
                  </a:lnTo>
                  <a:lnTo>
                    <a:pt x="0" y="60"/>
                  </a:lnTo>
                  <a:lnTo>
                    <a:pt x="185" y="0"/>
                  </a:lnTo>
                  <a:lnTo>
                    <a:pt x="185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7" name="Freeform 9"/>
            <p:cNvSpPr>
              <a:spLocks/>
            </p:cNvSpPr>
            <p:nvPr userDrawn="1"/>
          </p:nvSpPr>
          <p:spPr bwMode="hidden">
            <a:xfrm>
              <a:off x="3839" y="1836"/>
              <a:ext cx="528" cy="275"/>
            </a:xfrm>
            <a:custGeom>
              <a:avLst/>
              <a:gdLst/>
              <a:ahLst/>
              <a:cxnLst>
                <a:cxn ang="0">
                  <a:pos x="0" y="275"/>
                </a:cxn>
                <a:cxn ang="0">
                  <a:pos x="0" y="269"/>
                </a:cxn>
                <a:cxn ang="0">
                  <a:pos x="6" y="251"/>
                </a:cxn>
                <a:cxn ang="0">
                  <a:pos x="6" y="239"/>
                </a:cxn>
                <a:cxn ang="0">
                  <a:pos x="12" y="227"/>
                </a:cxn>
                <a:cxn ang="0">
                  <a:pos x="18" y="221"/>
                </a:cxn>
                <a:cxn ang="0">
                  <a:pos x="36" y="215"/>
                </a:cxn>
                <a:cxn ang="0">
                  <a:pos x="77" y="203"/>
                </a:cxn>
                <a:cxn ang="0">
                  <a:pos x="137" y="179"/>
                </a:cxn>
                <a:cxn ang="0">
                  <a:pos x="209" y="143"/>
                </a:cxn>
                <a:cxn ang="0">
                  <a:pos x="251" y="120"/>
                </a:cxn>
                <a:cxn ang="0">
                  <a:pos x="299" y="96"/>
                </a:cxn>
                <a:cxn ang="0">
                  <a:pos x="394" y="48"/>
                </a:cxn>
                <a:cxn ang="0">
                  <a:pos x="442" y="30"/>
                </a:cxn>
                <a:cxn ang="0">
                  <a:pos x="478" y="12"/>
                </a:cxn>
                <a:cxn ang="0">
                  <a:pos x="502" y="6"/>
                </a:cxn>
                <a:cxn ang="0">
                  <a:pos x="520" y="0"/>
                </a:cxn>
                <a:cxn ang="0">
                  <a:pos x="526" y="0"/>
                </a:cxn>
                <a:cxn ang="0">
                  <a:pos x="520" y="6"/>
                </a:cxn>
                <a:cxn ang="0">
                  <a:pos x="508" y="12"/>
                </a:cxn>
                <a:cxn ang="0">
                  <a:pos x="484" y="24"/>
                </a:cxn>
                <a:cxn ang="0">
                  <a:pos x="460" y="42"/>
                </a:cxn>
                <a:cxn ang="0">
                  <a:pos x="436" y="54"/>
                </a:cxn>
                <a:cxn ang="0">
                  <a:pos x="394" y="78"/>
                </a:cxn>
                <a:cxn ang="0">
                  <a:pos x="340" y="108"/>
                </a:cxn>
                <a:cxn ang="0">
                  <a:pos x="275" y="143"/>
                </a:cxn>
                <a:cxn ang="0">
                  <a:pos x="131" y="221"/>
                </a:cxn>
                <a:cxn ang="0">
                  <a:pos x="65" y="251"/>
                </a:cxn>
                <a:cxn ang="0">
                  <a:pos x="0" y="275"/>
                </a:cxn>
                <a:cxn ang="0">
                  <a:pos x="0" y="275"/>
                </a:cxn>
              </a:cxnLst>
              <a:rect l="0" t="0" r="r" b="b"/>
              <a:pathLst>
                <a:path w="526" h="275">
                  <a:moveTo>
                    <a:pt x="0" y="275"/>
                  </a:moveTo>
                  <a:lnTo>
                    <a:pt x="0" y="269"/>
                  </a:lnTo>
                  <a:lnTo>
                    <a:pt x="6" y="251"/>
                  </a:lnTo>
                  <a:lnTo>
                    <a:pt x="6" y="239"/>
                  </a:lnTo>
                  <a:lnTo>
                    <a:pt x="12" y="227"/>
                  </a:lnTo>
                  <a:lnTo>
                    <a:pt x="18" y="221"/>
                  </a:lnTo>
                  <a:lnTo>
                    <a:pt x="36" y="215"/>
                  </a:lnTo>
                  <a:lnTo>
                    <a:pt x="77" y="203"/>
                  </a:lnTo>
                  <a:lnTo>
                    <a:pt x="137" y="179"/>
                  </a:lnTo>
                  <a:lnTo>
                    <a:pt x="209" y="143"/>
                  </a:lnTo>
                  <a:lnTo>
                    <a:pt x="251" y="120"/>
                  </a:lnTo>
                  <a:lnTo>
                    <a:pt x="299" y="96"/>
                  </a:lnTo>
                  <a:lnTo>
                    <a:pt x="394" y="48"/>
                  </a:lnTo>
                  <a:lnTo>
                    <a:pt x="442" y="30"/>
                  </a:lnTo>
                  <a:lnTo>
                    <a:pt x="478" y="12"/>
                  </a:lnTo>
                  <a:lnTo>
                    <a:pt x="502" y="6"/>
                  </a:lnTo>
                  <a:lnTo>
                    <a:pt x="520" y="0"/>
                  </a:lnTo>
                  <a:lnTo>
                    <a:pt x="526" y="0"/>
                  </a:lnTo>
                  <a:lnTo>
                    <a:pt x="520" y="6"/>
                  </a:lnTo>
                  <a:lnTo>
                    <a:pt x="508" y="12"/>
                  </a:lnTo>
                  <a:lnTo>
                    <a:pt x="484" y="24"/>
                  </a:lnTo>
                  <a:lnTo>
                    <a:pt x="460" y="42"/>
                  </a:lnTo>
                  <a:lnTo>
                    <a:pt x="436" y="54"/>
                  </a:lnTo>
                  <a:lnTo>
                    <a:pt x="394" y="78"/>
                  </a:lnTo>
                  <a:lnTo>
                    <a:pt x="340" y="108"/>
                  </a:lnTo>
                  <a:lnTo>
                    <a:pt x="275" y="143"/>
                  </a:lnTo>
                  <a:lnTo>
                    <a:pt x="131" y="221"/>
                  </a:lnTo>
                  <a:lnTo>
                    <a:pt x="65" y="251"/>
                  </a:lnTo>
                  <a:lnTo>
                    <a:pt x="0" y="275"/>
                  </a:lnTo>
                  <a:lnTo>
                    <a:pt x="0" y="27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8" name="Freeform 10"/>
            <p:cNvSpPr>
              <a:spLocks/>
            </p:cNvSpPr>
            <p:nvPr userDrawn="1"/>
          </p:nvSpPr>
          <p:spPr bwMode="hidden">
            <a:xfrm>
              <a:off x="3676" y="2015"/>
              <a:ext cx="721" cy="306"/>
            </a:xfrm>
            <a:custGeom>
              <a:avLst/>
              <a:gdLst/>
              <a:ahLst/>
              <a:cxnLst>
                <a:cxn ang="0">
                  <a:pos x="48" y="216"/>
                </a:cxn>
                <a:cxn ang="0">
                  <a:pos x="30" y="252"/>
                </a:cxn>
                <a:cxn ang="0">
                  <a:pos x="12" y="282"/>
                </a:cxn>
                <a:cxn ang="0">
                  <a:pos x="6" y="300"/>
                </a:cxn>
                <a:cxn ang="0">
                  <a:pos x="0" y="306"/>
                </a:cxn>
                <a:cxn ang="0">
                  <a:pos x="48" y="276"/>
                </a:cxn>
                <a:cxn ang="0">
                  <a:pos x="84" y="252"/>
                </a:cxn>
                <a:cxn ang="0">
                  <a:pos x="108" y="234"/>
                </a:cxn>
                <a:cxn ang="0">
                  <a:pos x="120" y="228"/>
                </a:cxn>
                <a:cxn ang="0">
                  <a:pos x="126" y="228"/>
                </a:cxn>
                <a:cxn ang="0">
                  <a:pos x="144" y="222"/>
                </a:cxn>
                <a:cxn ang="0">
                  <a:pos x="168" y="216"/>
                </a:cxn>
                <a:cxn ang="0">
                  <a:pos x="198" y="204"/>
                </a:cxn>
                <a:cxn ang="0">
                  <a:pos x="275" y="180"/>
                </a:cxn>
                <a:cxn ang="0">
                  <a:pos x="371" y="156"/>
                </a:cxn>
                <a:cxn ang="0">
                  <a:pos x="461" y="126"/>
                </a:cxn>
                <a:cxn ang="0">
                  <a:pos x="544" y="102"/>
                </a:cxn>
                <a:cxn ang="0">
                  <a:pos x="574" y="90"/>
                </a:cxn>
                <a:cxn ang="0">
                  <a:pos x="604" y="84"/>
                </a:cxn>
                <a:cxn ang="0">
                  <a:pos x="622" y="78"/>
                </a:cxn>
                <a:cxn ang="0">
                  <a:pos x="628" y="72"/>
                </a:cxn>
                <a:cxn ang="0">
                  <a:pos x="634" y="66"/>
                </a:cxn>
                <a:cxn ang="0">
                  <a:pos x="652" y="60"/>
                </a:cxn>
                <a:cxn ang="0">
                  <a:pos x="694" y="30"/>
                </a:cxn>
                <a:cxn ang="0">
                  <a:pos x="712" y="18"/>
                </a:cxn>
                <a:cxn ang="0">
                  <a:pos x="718" y="6"/>
                </a:cxn>
                <a:cxn ang="0">
                  <a:pos x="712" y="0"/>
                </a:cxn>
                <a:cxn ang="0">
                  <a:pos x="688" y="0"/>
                </a:cxn>
                <a:cxn ang="0">
                  <a:pos x="628" y="0"/>
                </a:cxn>
                <a:cxn ang="0">
                  <a:pos x="580" y="0"/>
                </a:cxn>
                <a:cxn ang="0">
                  <a:pos x="544" y="0"/>
                </a:cxn>
                <a:cxn ang="0">
                  <a:pos x="514" y="18"/>
                </a:cxn>
                <a:cxn ang="0">
                  <a:pos x="485" y="42"/>
                </a:cxn>
                <a:cxn ang="0">
                  <a:pos x="467" y="54"/>
                </a:cxn>
                <a:cxn ang="0">
                  <a:pos x="449" y="60"/>
                </a:cxn>
                <a:cxn ang="0">
                  <a:pos x="425" y="60"/>
                </a:cxn>
                <a:cxn ang="0">
                  <a:pos x="389" y="66"/>
                </a:cxn>
                <a:cxn ang="0">
                  <a:pos x="347" y="84"/>
                </a:cxn>
                <a:cxn ang="0">
                  <a:pos x="311" y="108"/>
                </a:cxn>
                <a:cxn ang="0">
                  <a:pos x="287" y="126"/>
                </a:cxn>
                <a:cxn ang="0">
                  <a:pos x="275" y="132"/>
                </a:cxn>
                <a:cxn ang="0">
                  <a:pos x="257" y="138"/>
                </a:cxn>
                <a:cxn ang="0">
                  <a:pos x="221" y="138"/>
                </a:cxn>
                <a:cxn ang="0">
                  <a:pos x="186" y="138"/>
                </a:cxn>
                <a:cxn ang="0">
                  <a:pos x="180" y="138"/>
                </a:cxn>
                <a:cxn ang="0">
                  <a:pos x="174" y="138"/>
                </a:cxn>
                <a:cxn ang="0">
                  <a:pos x="114" y="162"/>
                </a:cxn>
                <a:cxn ang="0">
                  <a:pos x="48" y="216"/>
                </a:cxn>
                <a:cxn ang="0">
                  <a:pos x="48" y="216"/>
                </a:cxn>
              </a:cxnLst>
              <a:rect l="0" t="0" r="r" b="b"/>
              <a:pathLst>
                <a:path w="718" h="306">
                  <a:moveTo>
                    <a:pt x="48" y="216"/>
                  </a:moveTo>
                  <a:lnTo>
                    <a:pt x="30" y="252"/>
                  </a:lnTo>
                  <a:lnTo>
                    <a:pt x="12" y="282"/>
                  </a:lnTo>
                  <a:lnTo>
                    <a:pt x="6" y="300"/>
                  </a:lnTo>
                  <a:lnTo>
                    <a:pt x="0" y="306"/>
                  </a:lnTo>
                  <a:lnTo>
                    <a:pt x="48" y="276"/>
                  </a:lnTo>
                  <a:lnTo>
                    <a:pt x="84" y="252"/>
                  </a:lnTo>
                  <a:lnTo>
                    <a:pt x="108" y="234"/>
                  </a:lnTo>
                  <a:lnTo>
                    <a:pt x="120" y="228"/>
                  </a:lnTo>
                  <a:lnTo>
                    <a:pt x="126" y="228"/>
                  </a:lnTo>
                  <a:lnTo>
                    <a:pt x="144" y="222"/>
                  </a:lnTo>
                  <a:lnTo>
                    <a:pt x="168" y="216"/>
                  </a:lnTo>
                  <a:lnTo>
                    <a:pt x="198" y="204"/>
                  </a:lnTo>
                  <a:lnTo>
                    <a:pt x="275" y="180"/>
                  </a:lnTo>
                  <a:lnTo>
                    <a:pt x="371" y="156"/>
                  </a:lnTo>
                  <a:lnTo>
                    <a:pt x="461" y="126"/>
                  </a:lnTo>
                  <a:lnTo>
                    <a:pt x="544" y="102"/>
                  </a:lnTo>
                  <a:lnTo>
                    <a:pt x="574" y="90"/>
                  </a:lnTo>
                  <a:lnTo>
                    <a:pt x="604" y="84"/>
                  </a:lnTo>
                  <a:lnTo>
                    <a:pt x="622" y="78"/>
                  </a:lnTo>
                  <a:lnTo>
                    <a:pt x="628" y="72"/>
                  </a:lnTo>
                  <a:lnTo>
                    <a:pt x="634" y="66"/>
                  </a:lnTo>
                  <a:lnTo>
                    <a:pt x="652" y="60"/>
                  </a:lnTo>
                  <a:lnTo>
                    <a:pt x="694" y="30"/>
                  </a:lnTo>
                  <a:lnTo>
                    <a:pt x="712" y="18"/>
                  </a:lnTo>
                  <a:lnTo>
                    <a:pt x="718" y="6"/>
                  </a:lnTo>
                  <a:lnTo>
                    <a:pt x="712" y="0"/>
                  </a:lnTo>
                  <a:lnTo>
                    <a:pt x="688" y="0"/>
                  </a:lnTo>
                  <a:lnTo>
                    <a:pt x="628" y="0"/>
                  </a:lnTo>
                  <a:lnTo>
                    <a:pt x="580" y="0"/>
                  </a:lnTo>
                  <a:lnTo>
                    <a:pt x="544" y="0"/>
                  </a:lnTo>
                  <a:lnTo>
                    <a:pt x="514" y="18"/>
                  </a:lnTo>
                  <a:lnTo>
                    <a:pt x="485" y="42"/>
                  </a:lnTo>
                  <a:lnTo>
                    <a:pt x="467" y="54"/>
                  </a:lnTo>
                  <a:lnTo>
                    <a:pt x="449" y="60"/>
                  </a:lnTo>
                  <a:lnTo>
                    <a:pt x="425" y="60"/>
                  </a:lnTo>
                  <a:lnTo>
                    <a:pt x="389" y="66"/>
                  </a:lnTo>
                  <a:lnTo>
                    <a:pt x="347" y="84"/>
                  </a:lnTo>
                  <a:lnTo>
                    <a:pt x="311" y="108"/>
                  </a:lnTo>
                  <a:lnTo>
                    <a:pt x="287" y="126"/>
                  </a:lnTo>
                  <a:lnTo>
                    <a:pt x="275" y="132"/>
                  </a:lnTo>
                  <a:lnTo>
                    <a:pt x="257" y="138"/>
                  </a:lnTo>
                  <a:lnTo>
                    <a:pt x="221" y="138"/>
                  </a:lnTo>
                  <a:lnTo>
                    <a:pt x="186" y="138"/>
                  </a:lnTo>
                  <a:lnTo>
                    <a:pt x="180" y="138"/>
                  </a:lnTo>
                  <a:lnTo>
                    <a:pt x="174" y="138"/>
                  </a:lnTo>
                  <a:lnTo>
                    <a:pt x="114" y="162"/>
                  </a:lnTo>
                  <a:lnTo>
                    <a:pt x="48" y="216"/>
                  </a:lnTo>
                  <a:lnTo>
                    <a:pt x="48" y="21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19" name="Freeform 11"/>
            <p:cNvSpPr>
              <a:spLocks/>
            </p:cNvSpPr>
            <p:nvPr userDrawn="1"/>
          </p:nvSpPr>
          <p:spPr bwMode="hidden">
            <a:xfrm>
              <a:off x="3358" y="1890"/>
              <a:ext cx="2400" cy="881"/>
            </a:xfrm>
            <a:custGeom>
              <a:avLst/>
              <a:gdLst/>
              <a:ahLst/>
              <a:cxnLst>
                <a:cxn ang="0">
                  <a:pos x="2231" y="54"/>
                </a:cxn>
                <a:cxn ang="0">
                  <a:pos x="2189" y="54"/>
                </a:cxn>
                <a:cxn ang="0">
                  <a:pos x="2147" y="66"/>
                </a:cxn>
                <a:cxn ang="0">
                  <a:pos x="2021" y="101"/>
                </a:cxn>
                <a:cxn ang="0">
                  <a:pos x="1956" y="119"/>
                </a:cxn>
                <a:cxn ang="0">
                  <a:pos x="1860" y="167"/>
                </a:cxn>
                <a:cxn ang="0">
                  <a:pos x="1836" y="245"/>
                </a:cxn>
                <a:cxn ang="0">
                  <a:pos x="1842" y="305"/>
                </a:cxn>
                <a:cxn ang="0">
                  <a:pos x="1758" y="317"/>
                </a:cxn>
                <a:cxn ang="0">
                  <a:pos x="1597" y="263"/>
                </a:cxn>
                <a:cxn ang="0">
                  <a:pos x="1507" y="257"/>
                </a:cxn>
                <a:cxn ang="0">
                  <a:pos x="1399" y="311"/>
                </a:cxn>
                <a:cxn ang="0">
                  <a:pos x="1334" y="353"/>
                </a:cxn>
                <a:cxn ang="0">
                  <a:pos x="1310" y="359"/>
                </a:cxn>
                <a:cxn ang="0">
                  <a:pos x="1214" y="371"/>
                </a:cxn>
                <a:cxn ang="0">
                  <a:pos x="1160" y="365"/>
                </a:cxn>
                <a:cxn ang="0">
                  <a:pos x="1053" y="371"/>
                </a:cxn>
                <a:cxn ang="0">
                  <a:pos x="957" y="383"/>
                </a:cxn>
                <a:cxn ang="0">
                  <a:pos x="921" y="401"/>
                </a:cxn>
                <a:cxn ang="0">
                  <a:pos x="819" y="419"/>
                </a:cxn>
                <a:cxn ang="0">
                  <a:pos x="778" y="419"/>
                </a:cxn>
                <a:cxn ang="0">
                  <a:pos x="664" y="437"/>
                </a:cxn>
                <a:cxn ang="0">
                  <a:pos x="598" y="473"/>
                </a:cxn>
                <a:cxn ang="0">
                  <a:pos x="503" y="467"/>
                </a:cxn>
                <a:cxn ang="0">
                  <a:pos x="431" y="491"/>
                </a:cxn>
                <a:cxn ang="0">
                  <a:pos x="413" y="539"/>
                </a:cxn>
                <a:cxn ang="0">
                  <a:pos x="347" y="569"/>
                </a:cxn>
                <a:cxn ang="0">
                  <a:pos x="222" y="599"/>
                </a:cxn>
                <a:cxn ang="0">
                  <a:pos x="138" y="647"/>
                </a:cxn>
                <a:cxn ang="0">
                  <a:pos x="108" y="659"/>
                </a:cxn>
                <a:cxn ang="0">
                  <a:pos x="0" y="671"/>
                </a:cxn>
                <a:cxn ang="0">
                  <a:pos x="84" y="695"/>
                </a:cxn>
                <a:cxn ang="0">
                  <a:pos x="263" y="653"/>
                </a:cxn>
                <a:cxn ang="0">
                  <a:pos x="473" y="569"/>
                </a:cxn>
                <a:cxn ang="0">
                  <a:pos x="568" y="521"/>
                </a:cxn>
                <a:cxn ang="0">
                  <a:pos x="646" y="515"/>
                </a:cxn>
                <a:cxn ang="0">
                  <a:pos x="873" y="461"/>
                </a:cxn>
                <a:cxn ang="0">
                  <a:pos x="1148" y="425"/>
                </a:cxn>
                <a:cxn ang="0">
                  <a:pos x="1292" y="461"/>
                </a:cxn>
                <a:cxn ang="0">
                  <a:pos x="1417" y="533"/>
                </a:cxn>
                <a:cxn ang="0">
                  <a:pos x="1435" y="617"/>
                </a:cxn>
                <a:cxn ang="0">
                  <a:pos x="1376" y="653"/>
                </a:cxn>
                <a:cxn ang="0">
                  <a:pos x="1226" y="701"/>
                </a:cxn>
                <a:cxn ang="0">
                  <a:pos x="1112" y="755"/>
                </a:cxn>
                <a:cxn ang="0">
                  <a:pos x="1065" y="809"/>
                </a:cxn>
                <a:cxn ang="0">
                  <a:pos x="1077" y="869"/>
                </a:cxn>
                <a:cxn ang="0">
                  <a:pos x="1106" y="881"/>
                </a:cxn>
                <a:cxn ang="0">
                  <a:pos x="1208" y="869"/>
                </a:cxn>
                <a:cxn ang="0">
                  <a:pos x="1388" y="857"/>
                </a:cxn>
                <a:cxn ang="0">
                  <a:pos x="1441" y="851"/>
                </a:cxn>
                <a:cxn ang="0">
                  <a:pos x="1483" y="833"/>
                </a:cxn>
                <a:cxn ang="0">
                  <a:pos x="1675" y="743"/>
                </a:cxn>
                <a:cxn ang="0">
                  <a:pos x="1806" y="689"/>
                </a:cxn>
                <a:cxn ang="0">
                  <a:pos x="1884" y="581"/>
                </a:cxn>
                <a:cxn ang="0">
                  <a:pos x="2039" y="389"/>
                </a:cxn>
                <a:cxn ang="0">
                  <a:pos x="2207" y="269"/>
                </a:cxn>
                <a:cxn ang="0">
                  <a:pos x="2249" y="239"/>
                </a:cxn>
                <a:cxn ang="0">
                  <a:pos x="2392" y="0"/>
                </a:cxn>
                <a:cxn ang="0">
                  <a:pos x="2302" y="36"/>
                </a:cxn>
              </a:cxnLst>
              <a:rect l="0" t="0" r="r" b="b"/>
              <a:pathLst>
                <a:path w="2392" h="881">
                  <a:moveTo>
                    <a:pt x="2302" y="36"/>
                  </a:moveTo>
                  <a:lnTo>
                    <a:pt x="2266" y="48"/>
                  </a:lnTo>
                  <a:lnTo>
                    <a:pt x="2231" y="54"/>
                  </a:lnTo>
                  <a:lnTo>
                    <a:pt x="2201" y="54"/>
                  </a:lnTo>
                  <a:lnTo>
                    <a:pt x="2195" y="54"/>
                  </a:lnTo>
                  <a:lnTo>
                    <a:pt x="2189" y="54"/>
                  </a:lnTo>
                  <a:lnTo>
                    <a:pt x="2189" y="54"/>
                  </a:lnTo>
                  <a:lnTo>
                    <a:pt x="2177" y="60"/>
                  </a:lnTo>
                  <a:lnTo>
                    <a:pt x="2147" y="66"/>
                  </a:lnTo>
                  <a:lnTo>
                    <a:pt x="2105" y="78"/>
                  </a:lnTo>
                  <a:lnTo>
                    <a:pt x="2057" y="89"/>
                  </a:lnTo>
                  <a:lnTo>
                    <a:pt x="2021" y="101"/>
                  </a:lnTo>
                  <a:lnTo>
                    <a:pt x="1997" y="107"/>
                  </a:lnTo>
                  <a:lnTo>
                    <a:pt x="1973" y="113"/>
                  </a:lnTo>
                  <a:lnTo>
                    <a:pt x="1956" y="119"/>
                  </a:lnTo>
                  <a:lnTo>
                    <a:pt x="1926" y="131"/>
                  </a:lnTo>
                  <a:lnTo>
                    <a:pt x="1896" y="137"/>
                  </a:lnTo>
                  <a:lnTo>
                    <a:pt x="1860" y="167"/>
                  </a:lnTo>
                  <a:lnTo>
                    <a:pt x="1842" y="191"/>
                  </a:lnTo>
                  <a:lnTo>
                    <a:pt x="1836" y="221"/>
                  </a:lnTo>
                  <a:lnTo>
                    <a:pt x="1836" y="245"/>
                  </a:lnTo>
                  <a:lnTo>
                    <a:pt x="1842" y="269"/>
                  </a:lnTo>
                  <a:lnTo>
                    <a:pt x="1842" y="293"/>
                  </a:lnTo>
                  <a:lnTo>
                    <a:pt x="1842" y="305"/>
                  </a:lnTo>
                  <a:lnTo>
                    <a:pt x="1824" y="323"/>
                  </a:lnTo>
                  <a:lnTo>
                    <a:pt x="1794" y="329"/>
                  </a:lnTo>
                  <a:lnTo>
                    <a:pt x="1758" y="317"/>
                  </a:lnTo>
                  <a:lnTo>
                    <a:pt x="1716" y="299"/>
                  </a:lnTo>
                  <a:lnTo>
                    <a:pt x="1657" y="275"/>
                  </a:lnTo>
                  <a:lnTo>
                    <a:pt x="1597" y="263"/>
                  </a:lnTo>
                  <a:lnTo>
                    <a:pt x="1543" y="257"/>
                  </a:lnTo>
                  <a:lnTo>
                    <a:pt x="1519" y="257"/>
                  </a:lnTo>
                  <a:lnTo>
                    <a:pt x="1507" y="257"/>
                  </a:lnTo>
                  <a:lnTo>
                    <a:pt x="1489" y="263"/>
                  </a:lnTo>
                  <a:lnTo>
                    <a:pt x="1459" y="275"/>
                  </a:lnTo>
                  <a:lnTo>
                    <a:pt x="1399" y="311"/>
                  </a:lnTo>
                  <a:lnTo>
                    <a:pt x="1376" y="329"/>
                  </a:lnTo>
                  <a:lnTo>
                    <a:pt x="1352" y="341"/>
                  </a:lnTo>
                  <a:lnTo>
                    <a:pt x="1334" y="353"/>
                  </a:lnTo>
                  <a:lnTo>
                    <a:pt x="1328" y="359"/>
                  </a:lnTo>
                  <a:lnTo>
                    <a:pt x="1322" y="359"/>
                  </a:lnTo>
                  <a:lnTo>
                    <a:pt x="1310" y="359"/>
                  </a:lnTo>
                  <a:lnTo>
                    <a:pt x="1286" y="365"/>
                  </a:lnTo>
                  <a:lnTo>
                    <a:pt x="1262" y="365"/>
                  </a:lnTo>
                  <a:lnTo>
                    <a:pt x="1214" y="371"/>
                  </a:lnTo>
                  <a:lnTo>
                    <a:pt x="1196" y="371"/>
                  </a:lnTo>
                  <a:lnTo>
                    <a:pt x="1178" y="365"/>
                  </a:lnTo>
                  <a:lnTo>
                    <a:pt x="1160" y="365"/>
                  </a:lnTo>
                  <a:lnTo>
                    <a:pt x="1130" y="365"/>
                  </a:lnTo>
                  <a:lnTo>
                    <a:pt x="1095" y="365"/>
                  </a:lnTo>
                  <a:lnTo>
                    <a:pt x="1053" y="371"/>
                  </a:lnTo>
                  <a:lnTo>
                    <a:pt x="1017" y="377"/>
                  </a:lnTo>
                  <a:lnTo>
                    <a:pt x="981" y="377"/>
                  </a:lnTo>
                  <a:lnTo>
                    <a:pt x="957" y="383"/>
                  </a:lnTo>
                  <a:lnTo>
                    <a:pt x="945" y="389"/>
                  </a:lnTo>
                  <a:lnTo>
                    <a:pt x="939" y="395"/>
                  </a:lnTo>
                  <a:lnTo>
                    <a:pt x="921" y="401"/>
                  </a:lnTo>
                  <a:lnTo>
                    <a:pt x="879" y="407"/>
                  </a:lnTo>
                  <a:lnTo>
                    <a:pt x="837" y="419"/>
                  </a:lnTo>
                  <a:lnTo>
                    <a:pt x="819" y="419"/>
                  </a:lnTo>
                  <a:lnTo>
                    <a:pt x="808" y="419"/>
                  </a:lnTo>
                  <a:lnTo>
                    <a:pt x="796" y="419"/>
                  </a:lnTo>
                  <a:lnTo>
                    <a:pt x="778" y="419"/>
                  </a:lnTo>
                  <a:lnTo>
                    <a:pt x="754" y="419"/>
                  </a:lnTo>
                  <a:lnTo>
                    <a:pt x="724" y="425"/>
                  </a:lnTo>
                  <a:lnTo>
                    <a:pt x="664" y="437"/>
                  </a:lnTo>
                  <a:lnTo>
                    <a:pt x="640" y="449"/>
                  </a:lnTo>
                  <a:lnTo>
                    <a:pt x="616" y="461"/>
                  </a:lnTo>
                  <a:lnTo>
                    <a:pt x="598" y="473"/>
                  </a:lnTo>
                  <a:lnTo>
                    <a:pt x="580" y="473"/>
                  </a:lnTo>
                  <a:lnTo>
                    <a:pt x="538" y="473"/>
                  </a:lnTo>
                  <a:lnTo>
                    <a:pt x="503" y="467"/>
                  </a:lnTo>
                  <a:lnTo>
                    <a:pt x="461" y="473"/>
                  </a:lnTo>
                  <a:lnTo>
                    <a:pt x="443" y="479"/>
                  </a:lnTo>
                  <a:lnTo>
                    <a:pt x="431" y="491"/>
                  </a:lnTo>
                  <a:lnTo>
                    <a:pt x="425" y="509"/>
                  </a:lnTo>
                  <a:lnTo>
                    <a:pt x="419" y="533"/>
                  </a:lnTo>
                  <a:lnTo>
                    <a:pt x="413" y="539"/>
                  </a:lnTo>
                  <a:lnTo>
                    <a:pt x="407" y="545"/>
                  </a:lnTo>
                  <a:lnTo>
                    <a:pt x="389" y="551"/>
                  </a:lnTo>
                  <a:lnTo>
                    <a:pt x="347" y="569"/>
                  </a:lnTo>
                  <a:lnTo>
                    <a:pt x="299" y="587"/>
                  </a:lnTo>
                  <a:lnTo>
                    <a:pt x="257" y="593"/>
                  </a:lnTo>
                  <a:lnTo>
                    <a:pt x="222" y="599"/>
                  </a:lnTo>
                  <a:lnTo>
                    <a:pt x="180" y="617"/>
                  </a:lnTo>
                  <a:lnTo>
                    <a:pt x="150" y="641"/>
                  </a:lnTo>
                  <a:lnTo>
                    <a:pt x="138" y="647"/>
                  </a:lnTo>
                  <a:lnTo>
                    <a:pt x="132" y="653"/>
                  </a:lnTo>
                  <a:lnTo>
                    <a:pt x="126" y="659"/>
                  </a:lnTo>
                  <a:lnTo>
                    <a:pt x="108" y="659"/>
                  </a:lnTo>
                  <a:lnTo>
                    <a:pt x="96" y="653"/>
                  </a:lnTo>
                  <a:lnTo>
                    <a:pt x="90" y="653"/>
                  </a:lnTo>
                  <a:lnTo>
                    <a:pt x="0" y="671"/>
                  </a:lnTo>
                  <a:lnTo>
                    <a:pt x="12" y="689"/>
                  </a:lnTo>
                  <a:lnTo>
                    <a:pt x="42" y="695"/>
                  </a:lnTo>
                  <a:lnTo>
                    <a:pt x="84" y="695"/>
                  </a:lnTo>
                  <a:lnTo>
                    <a:pt x="132" y="683"/>
                  </a:lnTo>
                  <a:lnTo>
                    <a:pt x="192" y="671"/>
                  </a:lnTo>
                  <a:lnTo>
                    <a:pt x="263" y="653"/>
                  </a:lnTo>
                  <a:lnTo>
                    <a:pt x="335" y="629"/>
                  </a:lnTo>
                  <a:lnTo>
                    <a:pt x="407" y="599"/>
                  </a:lnTo>
                  <a:lnTo>
                    <a:pt x="473" y="569"/>
                  </a:lnTo>
                  <a:lnTo>
                    <a:pt x="527" y="545"/>
                  </a:lnTo>
                  <a:lnTo>
                    <a:pt x="562" y="527"/>
                  </a:lnTo>
                  <a:lnTo>
                    <a:pt x="568" y="521"/>
                  </a:lnTo>
                  <a:lnTo>
                    <a:pt x="574" y="521"/>
                  </a:lnTo>
                  <a:lnTo>
                    <a:pt x="604" y="521"/>
                  </a:lnTo>
                  <a:lnTo>
                    <a:pt x="646" y="515"/>
                  </a:lnTo>
                  <a:lnTo>
                    <a:pt x="712" y="497"/>
                  </a:lnTo>
                  <a:lnTo>
                    <a:pt x="790" y="479"/>
                  </a:lnTo>
                  <a:lnTo>
                    <a:pt x="873" y="461"/>
                  </a:lnTo>
                  <a:lnTo>
                    <a:pt x="963" y="443"/>
                  </a:lnTo>
                  <a:lnTo>
                    <a:pt x="1059" y="431"/>
                  </a:lnTo>
                  <a:lnTo>
                    <a:pt x="1148" y="425"/>
                  </a:lnTo>
                  <a:lnTo>
                    <a:pt x="1178" y="425"/>
                  </a:lnTo>
                  <a:lnTo>
                    <a:pt x="1214" y="437"/>
                  </a:lnTo>
                  <a:lnTo>
                    <a:pt x="1292" y="461"/>
                  </a:lnTo>
                  <a:lnTo>
                    <a:pt x="1340" y="479"/>
                  </a:lnTo>
                  <a:lnTo>
                    <a:pt x="1382" y="503"/>
                  </a:lnTo>
                  <a:lnTo>
                    <a:pt x="1417" y="533"/>
                  </a:lnTo>
                  <a:lnTo>
                    <a:pt x="1441" y="563"/>
                  </a:lnTo>
                  <a:lnTo>
                    <a:pt x="1447" y="587"/>
                  </a:lnTo>
                  <a:lnTo>
                    <a:pt x="1435" y="617"/>
                  </a:lnTo>
                  <a:lnTo>
                    <a:pt x="1423" y="629"/>
                  </a:lnTo>
                  <a:lnTo>
                    <a:pt x="1405" y="641"/>
                  </a:lnTo>
                  <a:lnTo>
                    <a:pt x="1376" y="653"/>
                  </a:lnTo>
                  <a:lnTo>
                    <a:pt x="1346" y="665"/>
                  </a:lnTo>
                  <a:lnTo>
                    <a:pt x="1280" y="683"/>
                  </a:lnTo>
                  <a:lnTo>
                    <a:pt x="1226" y="701"/>
                  </a:lnTo>
                  <a:lnTo>
                    <a:pt x="1178" y="719"/>
                  </a:lnTo>
                  <a:lnTo>
                    <a:pt x="1142" y="743"/>
                  </a:lnTo>
                  <a:lnTo>
                    <a:pt x="1112" y="755"/>
                  </a:lnTo>
                  <a:lnTo>
                    <a:pt x="1089" y="773"/>
                  </a:lnTo>
                  <a:lnTo>
                    <a:pt x="1077" y="791"/>
                  </a:lnTo>
                  <a:lnTo>
                    <a:pt x="1065" y="809"/>
                  </a:lnTo>
                  <a:lnTo>
                    <a:pt x="1059" y="833"/>
                  </a:lnTo>
                  <a:lnTo>
                    <a:pt x="1065" y="857"/>
                  </a:lnTo>
                  <a:lnTo>
                    <a:pt x="1077" y="869"/>
                  </a:lnTo>
                  <a:lnTo>
                    <a:pt x="1083" y="875"/>
                  </a:lnTo>
                  <a:lnTo>
                    <a:pt x="1089" y="881"/>
                  </a:lnTo>
                  <a:lnTo>
                    <a:pt x="1106" y="881"/>
                  </a:lnTo>
                  <a:lnTo>
                    <a:pt x="1124" y="875"/>
                  </a:lnTo>
                  <a:lnTo>
                    <a:pt x="1148" y="875"/>
                  </a:lnTo>
                  <a:lnTo>
                    <a:pt x="1208" y="869"/>
                  </a:lnTo>
                  <a:lnTo>
                    <a:pt x="1268" y="863"/>
                  </a:lnTo>
                  <a:lnTo>
                    <a:pt x="1328" y="863"/>
                  </a:lnTo>
                  <a:lnTo>
                    <a:pt x="1388" y="857"/>
                  </a:lnTo>
                  <a:lnTo>
                    <a:pt x="1411" y="857"/>
                  </a:lnTo>
                  <a:lnTo>
                    <a:pt x="1429" y="851"/>
                  </a:lnTo>
                  <a:lnTo>
                    <a:pt x="1441" y="851"/>
                  </a:lnTo>
                  <a:lnTo>
                    <a:pt x="1447" y="851"/>
                  </a:lnTo>
                  <a:lnTo>
                    <a:pt x="1459" y="845"/>
                  </a:lnTo>
                  <a:lnTo>
                    <a:pt x="1483" y="833"/>
                  </a:lnTo>
                  <a:lnTo>
                    <a:pt x="1525" y="815"/>
                  </a:lnTo>
                  <a:lnTo>
                    <a:pt x="1573" y="791"/>
                  </a:lnTo>
                  <a:lnTo>
                    <a:pt x="1675" y="743"/>
                  </a:lnTo>
                  <a:lnTo>
                    <a:pt x="1716" y="725"/>
                  </a:lnTo>
                  <a:lnTo>
                    <a:pt x="1752" y="713"/>
                  </a:lnTo>
                  <a:lnTo>
                    <a:pt x="1806" y="689"/>
                  </a:lnTo>
                  <a:lnTo>
                    <a:pt x="1842" y="653"/>
                  </a:lnTo>
                  <a:lnTo>
                    <a:pt x="1866" y="611"/>
                  </a:lnTo>
                  <a:lnTo>
                    <a:pt x="1884" y="581"/>
                  </a:lnTo>
                  <a:lnTo>
                    <a:pt x="1926" y="515"/>
                  </a:lnTo>
                  <a:lnTo>
                    <a:pt x="1979" y="449"/>
                  </a:lnTo>
                  <a:lnTo>
                    <a:pt x="2039" y="389"/>
                  </a:lnTo>
                  <a:lnTo>
                    <a:pt x="2105" y="341"/>
                  </a:lnTo>
                  <a:lnTo>
                    <a:pt x="2159" y="299"/>
                  </a:lnTo>
                  <a:lnTo>
                    <a:pt x="2207" y="269"/>
                  </a:lnTo>
                  <a:lnTo>
                    <a:pt x="2237" y="245"/>
                  </a:lnTo>
                  <a:lnTo>
                    <a:pt x="2249" y="239"/>
                  </a:lnTo>
                  <a:lnTo>
                    <a:pt x="2249" y="239"/>
                  </a:lnTo>
                  <a:lnTo>
                    <a:pt x="2392" y="167"/>
                  </a:lnTo>
                  <a:lnTo>
                    <a:pt x="2392" y="60"/>
                  </a:lnTo>
                  <a:lnTo>
                    <a:pt x="2392" y="0"/>
                  </a:lnTo>
                  <a:lnTo>
                    <a:pt x="2344" y="18"/>
                  </a:lnTo>
                  <a:lnTo>
                    <a:pt x="2302" y="36"/>
                  </a:lnTo>
                  <a:lnTo>
                    <a:pt x="2302" y="3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0" name="Freeform 12"/>
            <p:cNvSpPr>
              <a:spLocks/>
            </p:cNvSpPr>
            <p:nvPr userDrawn="1"/>
          </p:nvSpPr>
          <p:spPr bwMode="hidden">
            <a:xfrm>
              <a:off x="3839" y="1854"/>
              <a:ext cx="577" cy="258"/>
            </a:xfrm>
            <a:custGeom>
              <a:avLst/>
              <a:gdLst/>
              <a:ahLst/>
              <a:cxnLst>
                <a:cxn ang="0">
                  <a:pos x="30" y="245"/>
                </a:cxn>
                <a:cxn ang="0">
                  <a:pos x="18" y="251"/>
                </a:cxn>
                <a:cxn ang="0">
                  <a:pos x="6" y="257"/>
                </a:cxn>
                <a:cxn ang="0">
                  <a:pos x="0" y="257"/>
                </a:cxn>
                <a:cxn ang="0">
                  <a:pos x="305" y="113"/>
                </a:cxn>
                <a:cxn ang="0">
                  <a:pos x="520" y="0"/>
                </a:cxn>
                <a:cxn ang="0">
                  <a:pos x="526" y="6"/>
                </a:cxn>
                <a:cxn ang="0">
                  <a:pos x="544" y="18"/>
                </a:cxn>
                <a:cxn ang="0">
                  <a:pos x="550" y="24"/>
                </a:cxn>
                <a:cxn ang="0">
                  <a:pos x="550" y="36"/>
                </a:cxn>
                <a:cxn ang="0">
                  <a:pos x="544" y="42"/>
                </a:cxn>
                <a:cxn ang="0">
                  <a:pos x="526" y="54"/>
                </a:cxn>
                <a:cxn ang="0">
                  <a:pos x="514" y="60"/>
                </a:cxn>
                <a:cxn ang="0">
                  <a:pos x="502" y="66"/>
                </a:cxn>
                <a:cxn ang="0">
                  <a:pos x="448" y="84"/>
                </a:cxn>
                <a:cxn ang="0">
                  <a:pos x="382" y="113"/>
                </a:cxn>
                <a:cxn ang="0">
                  <a:pos x="305" y="143"/>
                </a:cxn>
                <a:cxn ang="0">
                  <a:pos x="227" y="173"/>
                </a:cxn>
                <a:cxn ang="0">
                  <a:pos x="149" y="203"/>
                </a:cxn>
                <a:cxn ang="0">
                  <a:pos x="83" y="227"/>
                </a:cxn>
                <a:cxn ang="0">
                  <a:pos x="30" y="245"/>
                </a:cxn>
                <a:cxn ang="0">
                  <a:pos x="30" y="245"/>
                </a:cxn>
              </a:cxnLst>
              <a:rect l="0" t="0" r="r" b="b"/>
              <a:pathLst>
                <a:path w="550" h="257">
                  <a:moveTo>
                    <a:pt x="30" y="245"/>
                  </a:moveTo>
                  <a:lnTo>
                    <a:pt x="18" y="251"/>
                  </a:lnTo>
                  <a:lnTo>
                    <a:pt x="6" y="257"/>
                  </a:lnTo>
                  <a:lnTo>
                    <a:pt x="0" y="257"/>
                  </a:lnTo>
                  <a:lnTo>
                    <a:pt x="305" y="113"/>
                  </a:lnTo>
                  <a:lnTo>
                    <a:pt x="520" y="0"/>
                  </a:lnTo>
                  <a:lnTo>
                    <a:pt x="526" y="6"/>
                  </a:lnTo>
                  <a:lnTo>
                    <a:pt x="544" y="18"/>
                  </a:lnTo>
                  <a:lnTo>
                    <a:pt x="550" y="24"/>
                  </a:lnTo>
                  <a:lnTo>
                    <a:pt x="550" y="36"/>
                  </a:lnTo>
                  <a:lnTo>
                    <a:pt x="544" y="42"/>
                  </a:lnTo>
                  <a:lnTo>
                    <a:pt x="526" y="54"/>
                  </a:lnTo>
                  <a:lnTo>
                    <a:pt x="514" y="60"/>
                  </a:lnTo>
                  <a:lnTo>
                    <a:pt x="502" y="66"/>
                  </a:lnTo>
                  <a:lnTo>
                    <a:pt x="448" y="84"/>
                  </a:lnTo>
                  <a:lnTo>
                    <a:pt x="382" y="113"/>
                  </a:lnTo>
                  <a:lnTo>
                    <a:pt x="305" y="143"/>
                  </a:lnTo>
                  <a:lnTo>
                    <a:pt x="227" y="173"/>
                  </a:lnTo>
                  <a:lnTo>
                    <a:pt x="149" y="203"/>
                  </a:lnTo>
                  <a:lnTo>
                    <a:pt x="83" y="227"/>
                  </a:lnTo>
                  <a:lnTo>
                    <a:pt x="30" y="245"/>
                  </a:lnTo>
                  <a:lnTo>
                    <a:pt x="30" y="24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1" name="Freeform 13"/>
            <p:cNvSpPr>
              <a:spLocks/>
            </p:cNvSpPr>
            <p:nvPr userDrawn="1"/>
          </p:nvSpPr>
          <p:spPr bwMode="hidden">
            <a:xfrm>
              <a:off x="5327" y="1642"/>
              <a:ext cx="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ED1A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2" name="Freeform 14"/>
            <p:cNvSpPr>
              <a:spLocks/>
            </p:cNvSpPr>
            <p:nvPr userDrawn="1"/>
          </p:nvSpPr>
          <p:spPr bwMode="hidden">
            <a:xfrm>
              <a:off x="3839" y="1728"/>
              <a:ext cx="716" cy="383"/>
            </a:xfrm>
            <a:custGeom>
              <a:avLst/>
              <a:gdLst/>
              <a:ahLst/>
              <a:cxnLst>
                <a:cxn ang="0">
                  <a:pos x="659" y="6"/>
                </a:cxn>
                <a:cxn ang="0">
                  <a:pos x="588" y="42"/>
                </a:cxn>
                <a:cxn ang="0">
                  <a:pos x="515" y="84"/>
                </a:cxn>
                <a:cxn ang="0">
                  <a:pos x="509" y="90"/>
                </a:cxn>
                <a:cxn ang="0">
                  <a:pos x="485" y="102"/>
                </a:cxn>
                <a:cxn ang="0">
                  <a:pos x="455" y="120"/>
                </a:cxn>
                <a:cxn ang="0">
                  <a:pos x="425" y="138"/>
                </a:cxn>
                <a:cxn ang="0">
                  <a:pos x="371" y="168"/>
                </a:cxn>
                <a:cxn ang="0">
                  <a:pos x="306" y="198"/>
                </a:cxn>
                <a:cxn ang="0">
                  <a:pos x="186" y="251"/>
                </a:cxn>
                <a:cxn ang="0">
                  <a:pos x="131" y="269"/>
                </a:cxn>
                <a:cxn ang="0">
                  <a:pos x="89" y="287"/>
                </a:cxn>
                <a:cxn ang="0">
                  <a:pos x="53" y="305"/>
                </a:cxn>
                <a:cxn ang="0">
                  <a:pos x="36" y="311"/>
                </a:cxn>
                <a:cxn ang="0">
                  <a:pos x="12" y="329"/>
                </a:cxn>
                <a:cxn ang="0">
                  <a:pos x="0" y="353"/>
                </a:cxn>
                <a:cxn ang="0">
                  <a:pos x="0" y="371"/>
                </a:cxn>
                <a:cxn ang="0">
                  <a:pos x="0" y="383"/>
                </a:cxn>
                <a:cxn ang="0">
                  <a:pos x="0" y="383"/>
                </a:cxn>
                <a:cxn ang="0">
                  <a:pos x="12" y="371"/>
                </a:cxn>
                <a:cxn ang="0">
                  <a:pos x="30" y="353"/>
                </a:cxn>
                <a:cxn ang="0">
                  <a:pos x="53" y="335"/>
                </a:cxn>
                <a:cxn ang="0">
                  <a:pos x="77" y="317"/>
                </a:cxn>
                <a:cxn ang="0">
                  <a:pos x="101" y="311"/>
                </a:cxn>
                <a:cxn ang="0">
                  <a:pos x="131" y="299"/>
                </a:cxn>
                <a:cxn ang="0">
                  <a:pos x="204" y="269"/>
                </a:cxn>
                <a:cxn ang="0">
                  <a:pos x="240" y="251"/>
                </a:cxn>
                <a:cxn ang="0">
                  <a:pos x="270" y="239"/>
                </a:cxn>
                <a:cxn ang="0">
                  <a:pos x="294" y="228"/>
                </a:cxn>
                <a:cxn ang="0">
                  <a:pos x="312" y="222"/>
                </a:cxn>
                <a:cxn ang="0">
                  <a:pos x="330" y="210"/>
                </a:cxn>
                <a:cxn ang="0">
                  <a:pos x="365" y="186"/>
                </a:cxn>
                <a:cxn ang="0">
                  <a:pos x="419" y="156"/>
                </a:cxn>
                <a:cxn ang="0">
                  <a:pos x="473" y="120"/>
                </a:cxn>
                <a:cxn ang="0">
                  <a:pos x="527" y="90"/>
                </a:cxn>
                <a:cxn ang="0">
                  <a:pos x="576" y="60"/>
                </a:cxn>
                <a:cxn ang="0">
                  <a:pos x="612" y="42"/>
                </a:cxn>
                <a:cxn ang="0">
                  <a:pos x="629" y="36"/>
                </a:cxn>
                <a:cxn ang="0">
                  <a:pos x="647" y="30"/>
                </a:cxn>
                <a:cxn ang="0">
                  <a:pos x="677" y="18"/>
                </a:cxn>
                <a:cxn ang="0">
                  <a:pos x="701" y="6"/>
                </a:cxn>
                <a:cxn ang="0">
                  <a:pos x="713" y="0"/>
                </a:cxn>
                <a:cxn ang="0">
                  <a:pos x="713" y="0"/>
                </a:cxn>
                <a:cxn ang="0">
                  <a:pos x="659" y="6"/>
                </a:cxn>
                <a:cxn ang="0">
                  <a:pos x="716" y="63"/>
                </a:cxn>
              </a:cxnLst>
              <a:rect l="0" t="0" r="r" b="b"/>
              <a:pathLst>
                <a:path w="716" h="383">
                  <a:moveTo>
                    <a:pt x="659" y="6"/>
                  </a:moveTo>
                  <a:lnTo>
                    <a:pt x="588" y="42"/>
                  </a:lnTo>
                  <a:lnTo>
                    <a:pt x="515" y="84"/>
                  </a:lnTo>
                  <a:lnTo>
                    <a:pt x="509" y="90"/>
                  </a:lnTo>
                  <a:lnTo>
                    <a:pt x="485" y="102"/>
                  </a:lnTo>
                  <a:lnTo>
                    <a:pt x="455" y="120"/>
                  </a:lnTo>
                  <a:lnTo>
                    <a:pt x="425" y="138"/>
                  </a:lnTo>
                  <a:lnTo>
                    <a:pt x="371" y="168"/>
                  </a:lnTo>
                  <a:lnTo>
                    <a:pt x="306" y="198"/>
                  </a:lnTo>
                  <a:lnTo>
                    <a:pt x="186" y="251"/>
                  </a:lnTo>
                  <a:lnTo>
                    <a:pt x="131" y="269"/>
                  </a:lnTo>
                  <a:lnTo>
                    <a:pt x="89" y="287"/>
                  </a:lnTo>
                  <a:lnTo>
                    <a:pt x="53" y="305"/>
                  </a:lnTo>
                  <a:lnTo>
                    <a:pt x="36" y="311"/>
                  </a:lnTo>
                  <a:lnTo>
                    <a:pt x="12" y="329"/>
                  </a:lnTo>
                  <a:lnTo>
                    <a:pt x="0" y="353"/>
                  </a:lnTo>
                  <a:lnTo>
                    <a:pt x="0" y="371"/>
                  </a:lnTo>
                  <a:lnTo>
                    <a:pt x="0" y="383"/>
                  </a:lnTo>
                  <a:lnTo>
                    <a:pt x="0" y="383"/>
                  </a:lnTo>
                  <a:lnTo>
                    <a:pt x="12" y="371"/>
                  </a:lnTo>
                  <a:lnTo>
                    <a:pt x="30" y="353"/>
                  </a:lnTo>
                  <a:lnTo>
                    <a:pt x="53" y="335"/>
                  </a:lnTo>
                  <a:lnTo>
                    <a:pt x="77" y="317"/>
                  </a:lnTo>
                  <a:lnTo>
                    <a:pt x="101" y="311"/>
                  </a:lnTo>
                  <a:lnTo>
                    <a:pt x="131" y="299"/>
                  </a:lnTo>
                  <a:lnTo>
                    <a:pt x="204" y="269"/>
                  </a:lnTo>
                  <a:lnTo>
                    <a:pt x="240" y="251"/>
                  </a:lnTo>
                  <a:lnTo>
                    <a:pt x="270" y="239"/>
                  </a:lnTo>
                  <a:lnTo>
                    <a:pt x="294" y="228"/>
                  </a:lnTo>
                  <a:lnTo>
                    <a:pt x="312" y="222"/>
                  </a:lnTo>
                  <a:lnTo>
                    <a:pt x="330" y="210"/>
                  </a:lnTo>
                  <a:lnTo>
                    <a:pt x="365" y="186"/>
                  </a:lnTo>
                  <a:lnTo>
                    <a:pt x="419" y="156"/>
                  </a:lnTo>
                  <a:lnTo>
                    <a:pt x="473" y="120"/>
                  </a:lnTo>
                  <a:lnTo>
                    <a:pt x="527" y="90"/>
                  </a:lnTo>
                  <a:lnTo>
                    <a:pt x="576" y="60"/>
                  </a:lnTo>
                  <a:lnTo>
                    <a:pt x="612" y="42"/>
                  </a:lnTo>
                  <a:lnTo>
                    <a:pt x="629" y="36"/>
                  </a:lnTo>
                  <a:lnTo>
                    <a:pt x="647" y="30"/>
                  </a:lnTo>
                  <a:lnTo>
                    <a:pt x="677" y="18"/>
                  </a:lnTo>
                  <a:lnTo>
                    <a:pt x="701" y="6"/>
                  </a:lnTo>
                  <a:lnTo>
                    <a:pt x="713" y="0"/>
                  </a:lnTo>
                  <a:lnTo>
                    <a:pt x="713" y="0"/>
                  </a:lnTo>
                  <a:lnTo>
                    <a:pt x="659" y="6"/>
                  </a:lnTo>
                  <a:lnTo>
                    <a:pt x="716" y="63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3" name="Freeform 15"/>
            <p:cNvSpPr>
              <a:spLocks/>
            </p:cNvSpPr>
            <p:nvPr userDrawn="1"/>
          </p:nvSpPr>
          <p:spPr bwMode="hidden">
            <a:xfrm>
              <a:off x="3453" y="2271"/>
              <a:ext cx="318" cy="225"/>
            </a:xfrm>
            <a:custGeom>
              <a:avLst/>
              <a:gdLst/>
              <a:ahLst/>
              <a:cxnLst>
                <a:cxn ang="0">
                  <a:pos x="6" y="225"/>
                </a:cxn>
                <a:cxn ang="0">
                  <a:pos x="0" y="195"/>
                </a:cxn>
                <a:cxn ang="0">
                  <a:pos x="315" y="0"/>
                </a:cxn>
                <a:cxn ang="0">
                  <a:pos x="303" y="27"/>
                </a:cxn>
                <a:cxn ang="0">
                  <a:pos x="318" y="42"/>
                </a:cxn>
              </a:cxnLst>
              <a:rect l="0" t="0" r="r" b="b"/>
              <a:pathLst>
                <a:path w="318" h="225">
                  <a:moveTo>
                    <a:pt x="6" y="225"/>
                  </a:moveTo>
                  <a:lnTo>
                    <a:pt x="0" y="195"/>
                  </a:lnTo>
                  <a:lnTo>
                    <a:pt x="315" y="0"/>
                  </a:lnTo>
                  <a:lnTo>
                    <a:pt x="303" y="27"/>
                  </a:lnTo>
                  <a:lnTo>
                    <a:pt x="318" y="42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94118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4" name="Freeform 16"/>
            <p:cNvSpPr>
              <a:spLocks/>
            </p:cNvSpPr>
            <p:nvPr userDrawn="1"/>
          </p:nvSpPr>
          <p:spPr bwMode="hidden">
            <a:xfrm>
              <a:off x="0" y="2658"/>
              <a:ext cx="2595" cy="933"/>
            </a:xfrm>
            <a:custGeom>
              <a:avLst/>
              <a:gdLst/>
              <a:ahLst/>
              <a:cxnLst>
                <a:cxn ang="0">
                  <a:pos x="1050" y="657"/>
                </a:cxn>
                <a:cxn ang="0">
                  <a:pos x="1581" y="690"/>
                </a:cxn>
                <a:cxn ang="0">
                  <a:pos x="1671" y="723"/>
                </a:cxn>
                <a:cxn ang="0">
                  <a:pos x="1176" y="621"/>
                </a:cxn>
                <a:cxn ang="0">
                  <a:pos x="1854" y="567"/>
                </a:cxn>
                <a:cxn ang="0">
                  <a:pos x="1869" y="612"/>
                </a:cxn>
                <a:cxn ang="0">
                  <a:pos x="2103" y="861"/>
                </a:cxn>
                <a:cxn ang="0">
                  <a:pos x="1883" y="520"/>
                </a:cxn>
                <a:cxn ang="0">
                  <a:pos x="1842" y="490"/>
                </a:cxn>
                <a:cxn ang="0">
                  <a:pos x="1770" y="466"/>
                </a:cxn>
                <a:cxn ang="0">
                  <a:pos x="1740" y="448"/>
                </a:cxn>
                <a:cxn ang="0">
                  <a:pos x="1758" y="436"/>
                </a:cxn>
                <a:cxn ang="0">
                  <a:pos x="1830" y="430"/>
                </a:cxn>
                <a:cxn ang="0">
                  <a:pos x="1877" y="424"/>
                </a:cxn>
                <a:cxn ang="0">
                  <a:pos x="1955" y="394"/>
                </a:cxn>
                <a:cxn ang="0">
                  <a:pos x="2052" y="396"/>
                </a:cxn>
                <a:cxn ang="0">
                  <a:pos x="2253" y="732"/>
                </a:cxn>
                <a:cxn ang="0">
                  <a:pos x="2415" y="933"/>
                </a:cxn>
                <a:cxn ang="0">
                  <a:pos x="2397" y="828"/>
                </a:cxn>
                <a:cxn ang="0">
                  <a:pos x="2088" y="400"/>
                </a:cxn>
                <a:cxn ang="0">
                  <a:pos x="2046" y="346"/>
                </a:cxn>
                <a:cxn ang="0">
                  <a:pos x="1997" y="304"/>
                </a:cxn>
                <a:cxn ang="0">
                  <a:pos x="1967" y="286"/>
                </a:cxn>
                <a:cxn ang="0">
                  <a:pos x="1973" y="286"/>
                </a:cxn>
                <a:cxn ang="0">
                  <a:pos x="2009" y="286"/>
                </a:cxn>
                <a:cxn ang="0">
                  <a:pos x="2082" y="322"/>
                </a:cxn>
                <a:cxn ang="0">
                  <a:pos x="2199" y="384"/>
                </a:cxn>
                <a:cxn ang="0">
                  <a:pos x="2394" y="448"/>
                </a:cxn>
                <a:cxn ang="0">
                  <a:pos x="2595" y="516"/>
                </a:cxn>
                <a:cxn ang="0">
                  <a:pos x="2388" y="424"/>
                </a:cxn>
                <a:cxn ang="0">
                  <a:pos x="2219" y="340"/>
                </a:cxn>
                <a:cxn ang="0">
                  <a:pos x="2052" y="280"/>
                </a:cxn>
                <a:cxn ang="0">
                  <a:pos x="1955" y="262"/>
                </a:cxn>
                <a:cxn ang="0">
                  <a:pos x="1877" y="274"/>
                </a:cxn>
                <a:cxn ang="0">
                  <a:pos x="1752" y="274"/>
                </a:cxn>
                <a:cxn ang="0">
                  <a:pos x="1661" y="292"/>
                </a:cxn>
                <a:cxn ang="0">
                  <a:pos x="1607" y="316"/>
                </a:cxn>
                <a:cxn ang="0">
                  <a:pos x="1589" y="322"/>
                </a:cxn>
                <a:cxn ang="0">
                  <a:pos x="1409" y="358"/>
                </a:cxn>
                <a:cxn ang="0">
                  <a:pos x="1152" y="442"/>
                </a:cxn>
                <a:cxn ang="0">
                  <a:pos x="966" y="460"/>
                </a:cxn>
                <a:cxn ang="0">
                  <a:pos x="870" y="442"/>
                </a:cxn>
                <a:cxn ang="0">
                  <a:pos x="828" y="430"/>
                </a:cxn>
                <a:cxn ang="0">
                  <a:pos x="743" y="388"/>
                </a:cxn>
                <a:cxn ang="0">
                  <a:pos x="636" y="334"/>
                </a:cxn>
                <a:cxn ang="0">
                  <a:pos x="467" y="256"/>
                </a:cxn>
                <a:cxn ang="0">
                  <a:pos x="0" y="0"/>
                </a:cxn>
                <a:cxn ang="0">
                  <a:pos x="585" y="390"/>
                </a:cxn>
                <a:cxn ang="0">
                  <a:pos x="849" y="543"/>
                </a:cxn>
                <a:cxn ang="0">
                  <a:pos x="897" y="621"/>
                </a:cxn>
              </a:cxnLst>
              <a:rect l="0" t="0" r="r" b="b"/>
              <a:pathLst>
                <a:path w="2595" h="933">
                  <a:moveTo>
                    <a:pt x="981" y="675"/>
                  </a:moveTo>
                  <a:lnTo>
                    <a:pt x="1050" y="657"/>
                  </a:lnTo>
                  <a:lnTo>
                    <a:pt x="1143" y="651"/>
                  </a:lnTo>
                  <a:lnTo>
                    <a:pt x="1581" y="690"/>
                  </a:lnTo>
                  <a:lnTo>
                    <a:pt x="1623" y="738"/>
                  </a:lnTo>
                  <a:lnTo>
                    <a:pt x="1671" y="723"/>
                  </a:lnTo>
                  <a:lnTo>
                    <a:pt x="1656" y="675"/>
                  </a:lnTo>
                  <a:lnTo>
                    <a:pt x="1176" y="621"/>
                  </a:lnTo>
                  <a:lnTo>
                    <a:pt x="1797" y="534"/>
                  </a:lnTo>
                  <a:lnTo>
                    <a:pt x="1854" y="567"/>
                  </a:lnTo>
                  <a:lnTo>
                    <a:pt x="1881" y="585"/>
                  </a:lnTo>
                  <a:lnTo>
                    <a:pt x="1869" y="612"/>
                  </a:lnTo>
                  <a:lnTo>
                    <a:pt x="1995" y="852"/>
                  </a:lnTo>
                  <a:lnTo>
                    <a:pt x="2103" y="861"/>
                  </a:lnTo>
                  <a:lnTo>
                    <a:pt x="1889" y="538"/>
                  </a:lnTo>
                  <a:lnTo>
                    <a:pt x="1883" y="520"/>
                  </a:lnTo>
                  <a:lnTo>
                    <a:pt x="1872" y="508"/>
                  </a:lnTo>
                  <a:lnTo>
                    <a:pt x="1842" y="490"/>
                  </a:lnTo>
                  <a:lnTo>
                    <a:pt x="1806" y="478"/>
                  </a:lnTo>
                  <a:lnTo>
                    <a:pt x="1770" y="466"/>
                  </a:lnTo>
                  <a:lnTo>
                    <a:pt x="1752" y="454"/>
                  </a:lnTo>
                  <a:lnTo>
                    <a:pt x="1740" y="448"/>
                  </a:lnTo>
                  <a:lnTo>
                    <a:pt x="1746" y="436"/>
                  </a:lnTo>
                  <a:lnTo>
                    <a:pt x="1758" y="436"/>
                  </a:lnTo>
                  <a:lnTo>
                    <a:pt x="1782" y="430"/>
                  </a:lnTo>
                  <a:lnTo>
                    <a:pt x="1830" y="430"/>
                  </a:lnTo>
                  <a:lnTo>
                    <a:pt x="1854" y="430"/>
                  </a:lnTo>
                  <a:lnTo>
                    <a:pt x="1877" y="424"/>
                  </a:lnTo>
                  <a:lnTo>
                    <a:pt x="1925" y="400"/>
                  </a:lnTo>
                  <a:lnTo>
                    <a:pt x="1955" y="394"/>
                  </a:lnTo>
                  <a:lnTo>
                    <a:pt x="1979" y="394"/>
                  </a:lnTo>
                  <a:lnTo>
                    <a:pt x="2052" y="396"/>
                  </a:lnTo>
                  <a:lnTo>
                    <a:pt x="2046" y="456"/>
                  </a:lnTo>
                  <a:lnTo>
                    <a:pt x="2253" y="732"/>
                  </a:lnTo>
                  <a:lnTo>
                    <a:pt x="2334" y="816"/>
                  </a:lnTo>
                  <a:lnTo>
                    <a:pt x="2415" y="933"/>
                  </a:lnTo>
                  <a:lnTo>
                    <a:pt x="2430" y="909"/>
                  </a:lnTo>
                  <a:lnTo>
                    <a:pt x="2397" y="828"/>
                  </a:lnTo>
                  <a:lnTo>
                    <a:pt x="2094" y="412"/>
                  </a:lnTo>
                  <a:lnTo>
                    <a:pt x="2088" y="400"/>
                  </a:lnTo>
                  <a:lnTo>
                    <a:pt x="2076" y="376"/>
                  </a:lnTo>
                  <a:lnTo>
                    <a:pt x="2046" y="346"/>
                  </a:lnTo>
                  <a:lnTo>
                    <a:pt x="2015" y="322"/>
                  </a:lnTo>
                  <a:lnTo>
                    <a:pt x="1997" y="304"/>
                  </a:lnTo>
                  <a:lnTo>
                    <a:pt x="1979" y="292"/>
                  </a:lnTo>
                  <a:lnTo>
                    <a:pt x="1967" y="286"/>
                  </a:lnTo>
                  <a:lnTo>
                    <a:pt x="1967" y="286"/>
                  </a:lnTo>
                  <a:lnTo>
                    <a:pt x="1973" y="286"/>
                  </a:lnTo>
                  <a:lnTo>
                    <a:pt x="1985" y="286"/>
                  </a:lnTo>
                  <a:lnTo>
                    <a:pt x="2009" y="286"/>
                  </a:lnTo>
                  <a:lnTo>
                    <a:pt x="2040" y="298"/>
                  </a:lnTo>
                  <a:lnTo>
                    <a:pt x="2082" y="322"/>
                  </a:lnTo>
                  <a:lnTo>
                    <a:pt x="2124" y="348"/>
                  </a:lnTo>
                  <a:lnTo>
                    <a:pt x="2199" y="384"/>
                  </a:lnTo>
                  <a:lnTo>
                    <a:pt x="2325" y="426"/>
                  </a:lnTo>
                  <a:lnTo>
                    <a:pt x="2394" y="448"/>
                  </a:lnTo>
                  <a:lnTo>
                    <a:pt x="2523" y="522"/>
                  </a:lnTo>
                  <a:lnTo>
                    <a:pt x="2595" y="516"/>
                  </a:lnTo>
                  <a:lnTo>
                    <a:pt x="2442" y="454"/>
                  </a:lnTo>
                  <a:lnTo>
                    <a:pt x="2388" y="424"/>
                  </a:lnTo>
                  <a:lnTo>
                    <a:pt x="2327" y="388"/>
                  </a:lnTo>
                  <a:lnTo>
                    <a:pt x="2219" y="340"/>
                  </a:lnTo>
                  <a:lnTo>
                    <a:pt x="2106" y="292"/>
                  </a:lnTo>
                  <a:lnTo>
                    <a:pt x="2052" y="280"/>
                  </a:lnTo>
                  <a:lnTo>
                    <a:pt x="2003" y="268"/>
                  </a:lnTo>
                  <a:lnTo>
                    <a:pt x="1955" y="262"/>
                  </a:lnTo>
                  <a:lnTo>
                    <a:pt x="1919" y="268"/>
                  </a:lnTo>
                  <a:lnTo>
                    <a:pt x="1877" y="274"/>
                  </a:lnTo>
                  <a:lnTo>
                    <a:pt x="1812" y="274"/>
                  </a:lnTo>
                  <a:lnTo>
                    <a:pt x="1752" y="274"/>
                  </a:lnTo>
                  <a:lnTo>
                    <a:pt x="1703" y="286"/>
                  </a:lnTo>
                  <a:lnTo>
                    <a:pt x="1661" y="292"/>
                  </a:lnTo>
                  <a:lnTo>
                    <a:pt x="1631" y="304"/>
                  </a:lnTo>
                  <a:lnTo>
                    <a:pt x="1607" y="316"/>
                  </a:lnTo>
                  <a:lnTo>
                    <a:pt x="1595" y="322"/>
                  </a:lnTo>
                  <a:lnTo>
                    <a:pt x="1589" y="322"/>
                  </a:lnTo>
                  <a:lnTo>
                    <a:pt x="1500" y="334"/>
                  </a:lnTo>
                  <a:lnTo>
                    <a:pt x="1409" y="358"/>
                  </a:lnTo>
                  <a:lnTo>
                    <a:pt x="1236" y="418"/>
                  </a:lnTo>
                  <a:lnTo>
                    <a:pt x="1152" y="442"/>
                  </a:lnTo>
                  <a:lnTo>
                    <a:pt x="1061" y="460"/>
                  </a:lnTo>
                  <a:lnTo>
                    <a:pt x="966" y="460"/>
                  </a:lnTo>
                  <a:lnTo>
                    <a:pt x="918" y="454"/>
                  </a:lnTo>
                  <a:lnTo>
                    <a:pt x="870" y="442"/>
                  </a:lnTo>
                  <a:lnTo>
                    <a:pt x="858" y="436"/>
                  </a:lnTo>
                  <a:lnTo>
                    <a:pt x="828" y="430"/>
                  </a:lnTo>
                  <a:lnTo>
                    <a:pt x="791" y="412"/>
                  </a:lnTo>
                  <a:lnTo>
                    <a:pt x="743" y="388"/>
                  </a:lnTo>
                  <a:lnTo>
                    <a:pt x="690" y="364"/>
                  </a:lnTo>
                  <a:lnTo>
                    <a:pt x="636" y="334"/>
                  </a:lnTo>
                  <a:lnTo>
                    <a:pt x="515" y="280"/>
                  </a:lnTo>
                  <a:lnTo>
                    <a:pt x="467" y="256"/>
                  </a:lnTo>
                  <a:lnTo>
                    <a:pt x="443" y="244"/>
                  </a:lnTo>
                  <a:lnTo>
                    <a:pt x="0" y="0"/>
                  </a:lnTo>
                  <a:lnTo>
                    <a:pt x="123" y="120"/>
                  </a:lnTo>
                  <a:lnTo>
                    <a:pt x="585" y="390"/>
                  </a:lnTo>
                  <a:lnTo>
                    <a:pt x="708" y="462"/>
                  </a:lnTo>
                  <a:lnTo>
                    <a:pt x="849" y="543"/>
                  </a:lnTo>
                  <a:lnTo>
                    <a:pt x="882" y="564"/>
                  </a:lnTo>
                  <a:lnTo>
                    <a:pt x="897" y="621"/>
                  </a:lnTo>
                  <a:lnTo>
                    <a:pt x="981" y="675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4225" name="Freeform 17"/>
            <p:cNvSpPr>
              <a:spLocks/>
            </p:cNvSpPr>
            <p:nvPr userDrawn="1"/>
          </p:nvSpPr>
          <p:spPr bwMode="hidden">
            <a:xfrm>
              <a:off x="0" y="2994"/>
              <a:ext cx="2723" cy="1091"/>
            </a:xfrm>
            <a:custGeom>
              <a:avLst/>
              <a:gdLst/>
              <a:ahLst/>
              <a:cxnLst>
                <a:cxn ang="0">
                  <a:pos x="2370" y="72"/>
                </a:cxn>
                <a:cxn ang="0">
                  <a:pos x="2597" y="198"/>
                </a:cxn>
                <a:cxn ang="0">
                  <a:pos x="2639" y="276"/>
                </a:cxn>
                <a:cxn ang="0">
                  <a:pos x="2453" y="264"/>
                </a:cxn>
                <a:cxn ang="0">
                  <a:pos x="2297" y="204"/>
                </a:cxn>
                <a:cxn ang="0">
                  <a:pos x="2112" y="66"/>
                </a:cxn>
                <a:cxn ang="0">
                  <a:pos x="2088" y="72"/>
                </a:cxn>
                <a:cxn ang="0">
                  <a:pos x="2106" y="114"/>
                </a:cxn>
                <a:cxn ang="0">
                  <a:pos x="2412" y="552"/>
                </a:cxn>
                <a:cxn ang="0">
                  <a:pos x="2279" y="564"/>
                </a:cxn>
                <a:cxn ang="0">
                  <a:pos x="2189" y="492"/>
                </a:cxn>
                <a:cxn ang="0">
                  <a:pos x="2058" y="330"/>
                </a:cxn>
                <a:cxn ang="0">
                  <a:pos x="1991" y="234"/>
                </a:cxn>
                <a:cxn ang="0">
                  <a:pos x="1949" y="174"/>
                </a:cxn>
                <a:cxn ang="0">
                  <a:pos x="1824" y="132"/>
                </a:cxn>
                <a:cxn ang="0">
                  <a:pos x="1794" y="144"/>
                </a:cxn>
                <a:cxn ang="0">
                  <a:pos x="1895" y="222"/>
                </a:cxn>
                <a:cxn ang="0">
                  <a:pos x="1943" y="366"/>
                </a:cxn>
                <a:cxn ang="0">
                  <a:pos x="2064" y="630"/>
                </a:cxn>
                <a:cxn ang="0">
                  <a:pos x="2052" y="695"/>
                </a:cxn>
                <a:cxn ang="0">
                  <a:pos x="1955" y="683"/>
                </a:cxn>
                <a:cxn ang="0">
                  <a:pos x="1913" y="636"/>
                </a:cxn>
                <a:cxn ang="0">
                  <a:pos x="1703" y="312"/>
                </a:cxn>
                <a:cxn ang="0">
                  <a:pos x="1637" y="276"/>
                </a:cxn>
                <a:cxn ang="0">
                  <a:pos x="1643" y="318"/>
                </a:cxn>
                <a:cxn ang="0">
                  <a:pos x="1673" y="408"/>
                </a:cxn>
                <a:cxn ang="0">
                  <a:pos x="1716" y="779"/>
                </a:cxn>
                <a:cxn ang="0">
                  <a:pos x="1691" y="737"/>
                </a:cxn>
                <a:cxn ang="0">
                  <a:pos x="1613" y="582"/>
                </a:cxn>
                <a:cxn ang="0">
                  <a:pos x="1494" y="480"/>
                </a:cxn>
                <a:cxn ang="0">
                  <a:pos x="1248" y="528"/>
                </a:cxn>
                <a:cxn ang="0">
                  <a:pos x="996" y="630"/>
                </a:cxn>
                <a:cxn ang="0">
                  <a:pos x="714" y="534"/>
                </a:cxn>
                <a:cxn ang="0">
                  <a:pos x="198" y="288"/>
                </a:cxn>
                <a:cxn ang="0">
                  <a:pos x="0" y="460"/>
                </a:cxn>
                <a:cxn ang="0">
                  <a:pos x="288" y="570"/>
                </a:cxn>
                <a:cxn ang="0">
                  <a:pos x="461" y="654"/>
                </a:cxn>
                <a:cxn ang="0">
                  <a:pos x="725" y="755"/>
                </a:cxn>
                <a:cxn ang="0">
                  <a:pos x="966" y="791"/>
                </a:cxn>
                <a:cxn ang="0">
                  <a:pos x="1176" y="779"/>
                </a:cxn>
                <a:cxn ang="0">
                  <a:pos x="1278" y="791"/>
                </a:cxn>
                <a:cxn ang="0">
                  <a:pos x="1404" y="845"/>
                </a:cxn>
                <a:cxn ang="0">
                  <a:pos x="1416" y="887"/>
                </a:cxn>
                <a:cxn ang="0">
                  <a:pos x="1361" y="923"/>
                </a:cxn>
                <a:cxn ang="0">
                  <a:pos x="1385" y="1007"/>
                </a:cxn>
                <a:cxn ang="0">
                  <a:pos x="1494" y="1085"/>
                </a:cxn>
                <a:cxn ang="0">
                  <a:pos x="1697" y="1043"/>
                </a:cxn>
                <a:cxn ang="0">
                  <a:pos x="1812" y="989"/>
                </a:cxn>
                <a:cxn ang="0">
                  <a:pos x="1973" y="917"/>
                </a:cxn>
                <a:cxn ang="0">
                  <a:pos x="2201" y="899"/>
                </a:cxn>
                <a:cxn ang="0">
                  <a:pos x="2364" y="863"/>
                </a:cxn>
                <a:cxn ang="0">
                  <a:pos x="2400" y="743"/>
                </a:cxn>
                <a:cxn ang="0">
                  <a:pos x="2471" y="701"/>
                </a:cxn>
                <a:cxn ang="0">
                  <a:pos x="2621" y="504"/>
                </a:cxn>
                <a:cxn ang="0">
                  <a:pos x="2693" y="374"/>
                </a:cxn>
              </a:cxnLst>
              <a:rect l="0" t="0" r="r" b="b"/>
              <a:pathLst>
                <a:path w="2723" h="1091">
                  <a:moveTo>
                    <a:pt x="2723" y="299"/>
                  </a:moveTo>
                  <a:lnTo>
                    <a:pt x="2715" y="240"/>
                  </a:lnTo>
                  <a:lnTo>
                    <a:pt x="2656" y="195"/>
                  </a:lnTo>
                  <a:lnTo>
                    <a:pt x="2370" y="72"/>
                  </a:lnTo>
                  <a:lnTo>
                    <a:pt x="2303" y="54"/>
                  </a:lnTo>
                  <a:lnTo>
                    <a:pt x="2585" y="186"/>
                  </a:lnTo>
                  <a:lnTo>
                    <a:pt x="2591" y="192"/>
                  </a:lnTo>
                  <a:lnTo>
                    <a:pt x="2597" y="198"/>
                  </a:lnTo>
                  <a:lnTo>
                    <a:pt x="2621" y="228"/>
                  </a:lnTo>
                  <a:lnTo>
                    <a:pt x="2639" y="258"/>
                  </a:lnTo>
                  <a:lnTo>
                    <a:pt x="2646" y="270"/>
                  </a:lnTo>
                  <a:lnTo>
                    <a:pt x="2639" y="276"/>
                  </a:lnTo>
                  <a:lnTo>
                    <a:pt x="2603" y="282"/>
                  </a:lnTo>
                  <a:lnTo>
                    <a:pt x="2555" y="282"/>
                  </a:lnTo>
                  <a:lnTo>
                    <a:pt x="2507" y="276"/>
                  </a:lnTo>
                  <a:lnTo>
                    <a:pt x="2453" y="264"/>
                  </a:lnTo>
                  <a:lnTo>
                    <a:pt x="2394" y="246"/>
                  </a:lnTo>
                  <a:lnTo>
                    <a:pt x="2340" y="222"/>
                  </a:lnTo>
                  <a:lnTo>
                    <a:pt x="2321" y="216"/>
                  </a:lnTo>
                  <a:lnTo>
                    <a:pt x="2297" y="204"/>
                  </a:lnTo>
                  <a:lnTo>
                    <a:pt x="2171" y="126"/>
                  </a:lnTo>
                  <a:lnTo>
                    <a:pt x="2165" y="120"/>
                  </a:lnTo>
                  <a:lnTo>
                    <a:pt x="2154" y="102"/>
                  </a:lnTo>
                  <a:lnTo>
                    <a:pt x="2112" y="66"/>
                  </a:lnTo>
                  <a:lnTo>
                    <a:pt x="2064" y="24"/>
                  </a:lnTo>
                  <a:lnTo>
                    <a:pt x="2046" y="6"/>
                  </a:lnTo>
                  <a:lnTo>
                    <a:pt x="2034" y="0"/>
                  </a:lnTo>
                  <a:lnTo>
                    <a:pt x="2088" y="72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08"/>
                  </a:lnTo>
                  <a:lnTo>
                    <a:pt x="2106" y="114"/>
                  </a:lnTo>
                  <a:lnTo>
                    <a:pt x="2112" y="114"/>
                  </a:lnTo>
                  <a:lnTo>
                    <a:pt x="2406" y="516"/>
                  </a:lnTo>
                  <a:lnTo>
                    <a:pt x="2412" y="534"/>
                  </a:lnTo>
                  <a:lnTo>
                    <a:pt x="2412" y="552"/>
                  </a:lnTo>
                  <a:lnTo>
                    <a:pt x="2394" y="576"/>
                  </a:lnTo>
                  <a:lnTo>
                    <a:pt x="2364" y="588"/>
                  </a:lnTo>
                  <a:lnTo>
                    <a:pt x="2321" y="588"/>
                  </a:lnTo>
                  <a:lnTo>
                    <a:pt x="2279" y="564"/>
                  </a:lnTo>
                  <a:lnTo>
                    <a:pt x="2237" y="534"/>
                  </a:lnTo>
                  <a:lnTo>
                    <a:pt x="2201" y="504"/>
                  </a:lnTo>
                  <a:lnTo>
                    <a:pt x="2195" y="498"/>
                  </a:lnTo>
                  <a:lnTo>
                    <a:pt x="2189" y="492"/>
                  </a:lnTo>
                  <a:lnTo>
                    <a:pt x="2171" y="462"/>
                  </a:lnTo>
                  <a:lnTo>
                    <a:pt x="2142" y="420"/>
                  </a:lnTo>
                  <a:lnTo>
                    <a:pt x="2100" y="378"/>
                  </a:lnTo>
                  <a:lnTo>
                    <a:pt x="2058" y="330"/>
                  </a:lnTo>
                  <a:lnTo>
                    <a:pt x="2040" y="318"/>
                  </a:lnTo>
                  <a:lnTo>
                    <a:pt x="2028" y="300"/>
                  </a:lnTo>
                  <a:lnTo>
                    <a:pt x="2009" y="264"/>
                  </a:lnTo>
                  <a:lnTo>
                    <a:pt x="1991" y="234"/>
                  </a:lnTo>
                  <a:lnTo>
                    <a:pt x="1985" y="210"/>
                  </a:lnTo>
                  <a:lnTo>
                    <a:pt x="1973" y="192"/>
                  </a:lnTo>
                  <a:lnTo>
                    <a:pt x="1967" y="180"/>
                  </a:lnTo>
                  <a:lnTo>
                    <a:pt x="1949" y="174"/>
                  </a:lnTo>
                  <a:lnTo>
                    <a:pt x="1907" y="156"/>
                  </a:lnTo>
                  <a:lnTo>
                    <a:pt x="1860" y="138"/>
                  </a:lnTo>
                  <a:lnTo>
                    <a:pt x="1836" y="132"/>
                  </a:lnTo>
                  <a:lnTo>
                    <a:pt x="1824" y="132"/>
                  </a:lnTo>
                  <a:lnTo>
                    <a:pt x="1806" y="132"/>
                  </a:lnTo>
                  <a:lnTo>
                    <a:pt x="1800" y="138"/>
                  </a:lnTo>
                  <a:lnTo>
                    <a:pt x="1794" y="144"/>
                  </a:lnTo>
                  <a:lnTo>
                    <a:pt x="1794" y="144"/>
                  </a:lnTo>
                  <a:lnTo>
                    <a:pt x="1842" y="156"/>
                  </a:lnTo>
                  <a:lnTo>
                    <a:pt x="1872" y="180"/>
                  </a:lnTo>
                  <a:lnTo>
                    <a:pt x="1889" y="204"/>
                  </a:lnTo>
                  <a:lnTo>
                    <a:pt x="1895" y="222"/>
                  </a:lnTo>
                  <a:lnTo>
                    <a:pt x="1889" y="240"/>
                  </a:lnTo>
                  <a:lnTo>
                    <a:pt x="1901" y="270"/>
                  </a:lnTo>
                  <a:lnTo>
                    <a:pt x="1919" y="318"/>
                  </a:lnTo>
                  <a:lnTo>
                    <a:pt x="1943" y="366"/>
                  </a:lnTo>
                  <a:lnTo>
                    <a:pt x="1991" y="480"/>
                  </a:lnTo>
                  <a:lnTo>
                    <a:pt x="2021" y="534"/>
                  </a:lnTo>
                  <a:lnTo>
                    <a:pt x="2040" y="582"/>
                  </a:lnTo>
                  <a:lnTo>
                    <a:pt x="2064" y="630"/>
                  </a:lnTo>
                  <a:lnTo>
                    <a:pt x="2076" y="666"/>
                  </a:lnTo>
                  <a:lnTo>
                    <a:pt x="2082" y="683"/>
                  </a:lnTo>
                  <a:lnTo>
                    <a:pt x="2070" y="695"/>
                  </a:lnTo>
                  <a:lnTo>
                    <a:pt x="2052" y="695"/>
                  </a:lnTo>
                  <a:lnTo>
                    <a:pt x="2021" y="695"/>
                  </a:lnTo>
                  <a:lnTo>
                    <a:pt x="1997" y="695"/>
                  </a:lnTo>
                  <a:lnTo>
                    <a:pt x="1973" y="689"/>
                  </a:lnTo>
                  <a:lnTo>
                    <a:pt x="1955" y="683"/>
                  </a:lnTo>
                  <a:lnTo>
                    <a:pt x="1949" y="683"/>
                  </a:lnTo>
                  <a:lnTo>
                    <a:pt x="1949" y="677"/>
                  </a:lnTo>
                  <a:lnTo>
                    <a:pt x="1943" y="672"/>
                  </a:lnTo>
                  <a:lnTo>
                    <a:pt x="1913" y="636"/>
                  </a:lnTo>
                  <a:lnTo>
                    <a:pt x="1806" y="324"/>
                  </a:lnTo>
                  <a:lnTo>
                    <a:pt x="1776" y="330"/>
                  </a:lnTo>
                  <a:lnTo>
                    <a:pt x="1746" y="330"/>
                  </a:lnTo>
                  <a:lnTo>
                    <a:pt x="1703" y="312"/>
                  </a:lnTo>
                  <a:lnTo>
                    <a:pt x="1673" y="288"/>
                  </a:lnTo>
                  <a:lnTo>
                    <a:pt x="1667" y="276"/>
                  </a:lnTo>
                  <a:lnTo>
                    <a:pt x="1655" y="270"/>
                  </a:lnTo>
                  <a:lnTo>
                    <a:pt x="1637" y="276"/>
                  </a:lnTo>
                  <a:lnTo>
                    <a:pt x="1631" y="288"/>
                  </a:lnTo>
                  <a:lnTo>
                    <a:pt x="1625" y="306"/>
                  </a:lnTo>
                  <a:lnTo>
                    <a:pt x="1625" y="312"/>
                  </a:lnTo>
                  <a:lnTo>
                    <a:pt x="1643" y="318"/>
                  </a:lnTo>
                  <a:lnTo>
                    <a:pt x="1655" y="336"/>
                  </a:lnTo>
                  <a:lnTo>
                    <a:pt x="1667" y="366"/>
                  </a:lnTo>
                  <a:lnTo>
                    <a:pt x="1673" y="402"/>
                  </a:lnTo>
                  <a:lnTo>
                    <a:pt x="1673" y="408"/>
                  </a:lnTo>
                  <a:lnTo>
                    <a:pt x="1673" y="414"/>
                  </a:lnTo>
                  <a:lnTo>
                    <a:pt x="1716" y="761"/>
                  </a:lnTo>
                  <a:lnTo>
                    <a:pt x="1716" y="773"/>
                  </a:lnTo>
                  <a:lnTo>
                    <a:pt x="1716" y="779"/>
                  </a:lnTo>
                  <a:lnTo>
                    <a:pt x="1709" y="773"/>
                  </a:lnTo>
                  <a:lnTo>
                    <a:pt x="1703" y="755"/>
                  </a:lnTo>
                  <a:lnTo>
                    <a:pt x="1697" y="749"/>
                  </a:lnTo>
                  <a:lnTo>
                    <a:pt x="1691" y="737"/>
                  </a:lnTo>
                  <a:lnTo>
                    <a:pt x="1679" y="713"/>
                  </a:lnTo>
                  <a:lnTo>
                    <a:pt x="1661" y="672"/>
                  </a:lnTo>
                  <a:lnTo>
                    <a:pt x="1643" y="630"/>
                  </a:lnTo>
                  <a:lnTo>
                    <a:pt x="1613" y="582"/>
                  </a:lnTo>
                  <a:lnTo>
                    <a:pt x="1589" y="540"/>
                  </a:lnTo>
                  <a:lnTo>
                    <a:pt x="1560" y="510"/>
                  </a:lnTo>
                  <a:lnTo>
                    <a:pt x="1536" y="492"/>
                  </a:lnTo>
                  <a:lnTo>
                    <a:pt x="1494" y="480"/>
                  </a:lnTo>
                  <a:lnTo>
                    <a:pt x="1446" y="480"/>
                  </a:lnTo>
                  <a:lnTo>
                    <a:pt x="1397" y="486"/>
                  </a:lnTo>
                  <a:lnTo>
                    <a:pt x="1349" y="498"/>
                  </a:lnTo>
                  <a:lnTo>
                    <a:pt x="1248" y="528"/>
                  </a:lnTo>
                  <a:lnTo>
                    <a:pt x="1158" y="570"/>
                  </a:lnTo>
                  <a:lnTo>
                    <a:pt x="1104" y="600"/>
                  </a:lnTo>
                  <a:lnTo>
                    <a:pt x="1037" y="624"/>
                  </a:lnTo>
                  <a:lnTo>
                    <a:pt x="996" y="630"/>
                  </a:lnTo>
                  <a:lnTo>
                    <a:pt x="948" y="630"/>
                  </a:lnTo>
                  <a:lnTo>
                    <a:pt x="900" y="618"/>
                  </a:lnTo>
                  <a:lnTo>
                    <a:pt x="840" y="588"/>
                  </a:lnTo>
                  <a:lnTo>
                    <a:pt x="714" y="534"/>
                  </a:lnTo>
                  <a:lnTo>
                    <a:pt x="582" y="474"/>
                  </a:lnTo>
                  <a:lnTo>
                    <a:pt x="443" y="408"/>
                  </a:lnTo>
                  <a:lnTo>
                    <a:pt x="318" y="348"/>
                  </a:lnTo>
                  <a:lnTo>
                    <a:pt x="198" y="288"/>
                  </a:lnTo>
                  <a:lnTo>
                    <a:pt x="149" y="264"/>
                  </a:lnTo>
                  <a:lnTo>
                    <a:pt x="102" y="240"/>
                  </a:lnTo>
                  <a:lnTo>
                    <a:pt x="0" y="187"/>
                  </a:lnTo>
                  <a:lnTo>
                    <a:pt x="0" y="460"/>
                  </a:lnTo>
                  <a:lnTo>
                    <a:pt x="36" y="474"/>
                  </a:lnTo>
                  <a:lnTo>
                    <a:pt x="149" y="516"/>
                  </a:lnTo>
                  <a:lnTo>
                    <a:pt x="216" y="540"/>
                  </a:lnTo>
                  <a:lnTo>
                    <a:pt x="288" y="570"/>
                  </a:lnTo>
                  <a:lnTo>
                    <a:pt x="348" y="594"/>
                  </a:lnTo>
                  <a:lnTo>
                    <a:pt x="396" y="618"/>
                  </a:lnTo>
                  <a:lnTo>
                    <a:pt x="432" y="636"/>
                  </a:lnTo>
                  <a:lnTo>
                    <a:pt x="461" y="654"/>
                  </a:lnTo>
                  <a:lnTo>
                    <a:pt x="504" y="672"/>
                  </a:lnTo>
                  <a:lnTo>
                    <a:pt x="588" y="707"/>
                  </a:lnTo>
                  <a:lnTo>
                    <a:pt x="684" y="743"/>
                  </a:lnTo>
                  <a:lnTo>
                    <a:pt x="725" y="755"/>
                  </a:lnTo>
                  <a:lnTo>
                    <a:pt x="761" y="767"/>
                  </a:lnTo>
                  <a:lnTo>
                    <a:pt x="828" y="779"/>
                  </a:lnTo>
                  <a:lnTo>
                    <a:pt x="894" y="785"/>
                  </a:lnTo>
                  <a:lnTo>
                    <a:pt x="966" y="791"/>
                  </a:lnTo>
                  <a:lnTo>
                    <a:pt x="1031" y="791"/>
                  </a:lnTo>
                  <a:lnTo>
                    <a:pt x="1092" y="785"/>
                  </a:lnTo>
                  <a:lnTo>
                    <a:pt x="1146" y="785"/>
                  </a:lnTo>
                  <a:lnTo>
                    <a:pt x="1176" y="779"/>
                  </a:lnTo>
                  <a:lnTo>
                    <a:pt x="1188" y="779"/>
                  </a:lnTo>
                  <a:lnTo>
                    <a:pt x="1188" y="779"/>
                  </a:lnTo>
                  <a:lnTo>
                    <a:pt x="1236" y="785"/>
                  </a:lnTo>
                  <a:lnTo>
                    <a:pt x="1278" y="791"/>
                  </a:lnTo>
                  <a:lnTo>
                    <a:pt x="1307" y="803"/>
                  </a:lnTo>
                  <a:lnTo>
                    <a:pt x="1337" y="809"/>
                  </a:lnTo>
                  <a:lnTo>
                    <a:pt x="1379" y="827"/>
                  </a:lnTo>
                  <a:lnTo>
                    <a:pt x="1404" y="845"/>
                  </a:lnTo>
                  <a:lnTo>
                    <a:pt x="1416" y="863"/>
                  </a:lnTo>
                  <a:lnTo>
                    <a:pt x="1416" y="875"/>
                  </a:lnTo>
                  <a:lnTo>
                    <a:pt x="1416" y="881"/>
                  </a:lnTo>
                  <a:lnTo>
                    <a:pt x="1416" y="887"/>
                  </a:lnTo>
                  <a:lnTo>
                    <a:pt x="1410" y="887"/>
                  </a:lnTo>
                  <a:lnTo>
                    <a:pt x="1397" y="893"/>
                  </a:lnTo>
                  <a:lnTo>
                    <a:pt x="1379" y="905"/>
                  </a:lnTo>
                  <a:lnTo>
                    <a:pt x="1361" y="923"/>
                  </a:lnTo>
                  <a:lnTo>
                    <a:pt x="1355" y="941"/>
                  </a:lnTo>
                  <a:lnTo>
                    <a:pt x="1361" y="971"/>
                  </a:lnTo>
                  <a:lnTo>
                    <a:pt x="1367" y="989"/>
                  </a:lnTo>
                  <a:lnTo>
                    <a:pt x="1385" y="1007"/>
                  </a:lnTo>
                  <a:lnTo>
                    <a:pt x="1404" y="1025"/>
                  </a:lnTo>
                  <a:lnTo>
                    <a:pt x="1434" y="1049"/>
                  </a:lnTo>
                  <a:lnTo>
                    <a:pt x="1464" y="1067"/>
                  </a:lnTo>
                  <a:lnTo>
                    <a:pt x="1494" y="1085"/>
                  </a:lnTo>
                  <a:lnTo>
                    <a:pt x="1554" y="1091"/>
                  </a:lnTo>
                  <a:lnTo>
                    <a:pt x="1607" y="1085"/>
                  </a:lnTo>
                  <a:lnTo>
                    <a:pt x="1661" y="1067"/>
                  </a:lnTo>
                  <a:lnTo>
                    <a:pt x="1697" y="1043"/>
                  </a:lnTo>
                  <a:lnTo>
                    <a:pt x="1734" y="1019"/>
                  </a:lnTo>
                  <a:lnTo>
                    <a:pt x="1752" y="995"/>
                  </a:lnTo>
                  <a:lnTo>
                    <a:pt x="1758" y="989"/>
                  </a:lnTo>
                  <a:lnTo>
                    <a:pt x="1812" y="989"/>
                  </a:lnTo>
                  <a:lnTo>
                    <a:pt x="1860" y="983"/>
                  </a:lnTo>
                  <a:lnTo>
                    <a:pt x="1907" y="965"/>
                  </a:lnTo>
                  <a:lnTo>
                    <a:pt x="1943" y="941"/>
                  </a:lnTo>
                  <a:lnTo>
                    <a:pt x="1973" y="917"/>
                  </a:lnTo>
                  <a:lnTo>
                    <a:pt x="2003" y="899"/>
                  </a:lnTo>
                  <a:lnTo>
                    <a:pt x="2015" y="881"/>
                  </a:lnTo>
                  <a:lnTo>
                    <a:pt x="2021" y="875"/>
                  </a:lnTo>
                  <a:lnTo>
                    <a:pt x="2201" y="899"/>
                  </a:lnTo>
                  <a:lnTo>
                    <a:pt x="2243" y="905"/>
                  </a:lnTo>
                  <a:lnTo>
                    <a:pt x="2273" y="899"/>
                  </a:lnTo>
                  <a:lnTo>
                    <a:pt x="2327" y="887"/>
                  </a:lnTo>
                  <a:lnTo>
                    <a:pt x="2364" y="863"/>
                  </a:lnTo>
                  <a:lnTo>
                    <a:pt x="2388" y="827"/>
                  </a:lnTo>
                  <a:lnTo>
                    <a:pt x="2400" y="797"/>
                  </a:lnTo>
                  <a:lnTo>
                    <a:pt x="2400" y="767"/>
                  </a:lnTo>
                  <a:lnTo>
                    <a:pt x="2400" y="743"/>
                  </a:lnTo>
                  <a:lnTo>
                    <a:pt x="2400" y="737"/>
                  </a:lnTo>
                  <a:lnTo>
                    <a:pt x="2418" y="737"/>
                  </a:lnTo>
                  <a:lnTo>
                    <a:pt x="2436" y="731"/>
                  </a:lnTo>
                  <a:lnTo>
                    <a:pt x="2471" y="701"/>
                  </a:lnTo>
                  <a:lnTo>
                    <a:pt x="2513" y="660"/>
                  </a:lnTo>
                  <a:lnTo>
                    <a:pt x="2555" y="606"/>
                  </a:lnTo>
                  <a:lnTo>
                    <a:pt x="2591" y="552"/>
                  </a:lnTo>
                  <a:lnTo>
                    <a:pt x="2621" y="504"/>
                  </a:lnTo>
                  <a:lnTo>
                    <a:pt x="2639" y="468"/>
                  </a:lnTo>
                  <a:lnTo>
                    <a:pt x="2646" y="462"/>
                  </a:lnTo>
                  <a:lnTo>
                    <a:pt x="2646" y="456"/>
                  </a:lnTo>
                  <a:lnTo>
                    <a:pt x="2693" y="374"/>
                  </a:lnTo>
                  <a:lnTo>
                    <a:pt x="2723" y="299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94226" name="Rectangle 1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4227" name="Rectangle 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8" name="Rectangle 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94229" name="Rectangle 2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91EFB95-C048-415B-95FB-0F820C84960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4230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>
    <p:random/>
  </p:transition>
  <p:timing>
    <p:tnLst>
      <p:par>
        <p:cTn id="1" dur="indefinite" restart="never" nodeType="tmRoot"/>
      </p:par>
    </p:tnLst>
  </p:timing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Faculty Advancement, Success and Tenure (FAST)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sz="quarter" idx="1"/>
          </p:nvPr>
        </p:nvSpPr>
        <p:spPr>
          <a:xfrm>
            <a:off x="838200" y="3886200"/>
            <a:ext cx="7696200" cy="1752600"/>
          </a:xfrm>
        </p:spPr>
        <p:txBody>
          <a:bodyPr/>
          <a:lstStyle/>
          <a:p>
            <a:r>
              <a:rPr lang="en-US" dirty="0" smtClean="0"/>
              <a:t>In Collaboration with</a:t>
            </a:r>
          </a:p>
          <a:p>
            <a:r>
              <a:rPr lang="en-US" dirty="0" smtClean="0"/>
              <a:t>ADVANCE Purdue Center for Faculty Success</a:t>
            </a:r>
            <a:endParaRPr lang="en-US" dirty="0"/>
          </a:p>
          <a:p>
            <a:r>
              <a:rPr lang="en-US" dirty="0" smtClean="0"/>
              <a:t>Office of the Provost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785786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– October </a:t>
            </a:r>
            <a:r>
              <a:rPr lang="en-US" dirty="0" smtClean="0"/>
              <a:t>15, 2013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</a:t>
            </a:r>
            <a:r>
              <a:rPr lang="en-US" sz="2000" dirty="0" smtClean="0"/>
              <a:t>9:00 </a:t>
            </a:r>
            <a:r>
              <a:rPr lang="en-US" sz="2000" dirty="0"/>
              <a:t>– </a:t>
            </a:r>
            <a:r>
              <a:rPr lang="en-US" sz="2000" dirty="0" smtClean="0"/>
              <a:t>9:10</a:t>
            </a:r>
            <a:r>
              <a:rPr lang="en-US" sz="2000" dirty="0"/>
              <a:t>		Welcome and Introductions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9:10 </a:t>
            </a:r>
            <a:r>
              <a:rPr lang="en-US" sz="2000" dirty="0"/>
              <a:t>– </a:t>
            </a:r>
            <a:r>
              <a:rPr lang="en-US" sz="2000" dirty="0" smtClean="0"/>
              <a:t>9:50</a:t>
            </a:r>
            <a:r>
              <a:rPr lang="en-US" sz="2000" dirty="0"/>
              <a:t>		</a:t>
            </a:r>
            <a:r>
              <a:rPr lang="en-US" sz="2000" b="1" dirty="0" smtClean="0"/>
              <a:t>Promotion and Tenure</a:t>
            </a:r>
            <a:endParaRPr lang="en-US" sz="2000" dirty="0"/>
          </a:p>
          <a:p>
            <a:pPr lvl="6"/>
            <a:r>
              <a:rPr lang="en-US" dirty="0" smtClean="0"/>
              <a:t>George McCabe, </a:t>
            </a:r>
            <a:r>
              <a:rPr lang="en-US" dirty="0"/>
              <a:t>Associate </a:t>
            </a:r>
            <a:r>
              <a:rPr lang="en-US" dirty="0" smtClean="0"/>
              <a:t>Dean for Academic Affairs, College of </a:t>
            </a:r>
            <a:r>
              <a:rPr lang="en-US" dirty="0" smtClean="0"/>
              <a:t>Science</a:t>
            </a:r>
            <a:endParaRPr lang="en-US" dirty="0" smtClean="0"/>
          </a:p>
          <a:p>
            <a:pPr lvl="6"/>
            <a:r>
              <a:rPr lang="en-US" dirty="0" smtClean="0"/>
              <a:t>S. Laurel Weldon, Interim Vice-Provost </a:t>
            </a:r>
            <a:r>
              <a:rPr lang="en-US" dirty="0" smtClean="0"/>
              <a:t>for Faculty Affairs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9:50 </a:t>
            </a:r>
            <a:r>
              <a:rPr lang="en-US" sz="2000" dirty="0"/>
              <a:t>– </a:t>
            </a:r>
            <a:r>
              <a:rPr lang="en-US" sz="2000" dirty="0" smtClean="0"/>
              <a:t>10:10</a:t>
            </a:r>
            <a:r>
              <a:rPr lang="en-US" sz="2000" dirty="0"/>
              <a:t>		</a:t>
            </a:r>
            <a:r>
              <a:rPr lang="en-US" sz="2000" dirty="0" smtClean="0"/>
              <a:t>Facilitated Small Group Discussion</a:t>
            </a:r>
            <a:r>
              <a:rPr lang="en-US" sz="2000" dirty="0"/>
              <a:t>		</a:t>
            </a:r>
          </a:p>
          <a:p>
            <a:r>
              <a:rPr lang="en-US" sz="2000" dirty="0"/>
              <a:t> </a:t>
            </a:r>
            <a:r>
              <a:rPr lang="en-US" sz="2000" dirty="0" smtClean="0"/>
              <a:t>10:10 </a:t>
            </a:r>
            <a:r>
              <a:rPr lang="en-US" sz="2000" dirty="0"/>
              <a:t>– </a:t>
            </a:r>
            <a:r>
              <a:rPr lang="en-US" sz="2000" dirty="0" smtClean="0"/>
              <a:t>10:15	</a:t>
            </a:r>
            <a:r>
              <a:rPr lang="en-US" sz="2000" dirty="0"/>
              <a:t>	</a:t>
            </a:r>
            <a:r>
              <a:rPr lang="en-US" sz="2000" dirty="0" smtClean="0"/>
              <a:t>Wrap Up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4853" y="4648200"/>
            <a:ext cx="1279451" cy="1799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648200"/>
            <a:ext cx="1171451" cy="17992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80912339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 – </a:t>
            </a:r>
            <a:r>
              <a:rPr lang="en-US" dirty="0" smtClean="0"/>
              <a:t>November 12,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01000" cy="44958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9:00 </a:t>
            </a:r>
            <a:r>
              <a:rPr lang="en-US" sz="2000" dirty="0"/>
              <a:t>– </a:t>
            </a:r>
            <a:r>
              <a:rPr lang="en-US" sz="2000" dirty="0" smtClean="0"/>
              <a:t>9:10</a:t>
            </a:r>
            <a:r>
              <a:rPr lang="en-US" sz="2000" dirty="0"/>
              <a:t>		Welcome and </a:t>
            </a:r>
            <a:r>
              <a:rPr lang="en-US" sz="2000" dirty="0" smtClean="0"/>
              <a:t>Introductions</a:t>
            </a:r>
          </a:p>
          <a:p>
            <a:pPr marL="0" indent="0">
              <a:buNone/>
            </a:pPr>
            <a:endParaRPr lang="en-US" sz="2000" dirty="0"/>
          </a:p>
          <a:p>
            <a:pPr>
              <a:buNone/>
            </a:pPr>
            <a:r>
              <a:rPr lang="en-US" sz="2000" dirty="0" smtClean="0"/>
              <a:t>9:10 </a:t>
            </a:r>
            <a:r>
              <a:rPr lang="en-US" sz="2000" dirty="0"/>
              <a:t>– </a:t>
            </a:r>
            <a:r>
              <a:rPr lang="en-US" sz="2000" dirty="0" smtClean="0"/>
              <a:t>9:55</a:t>
            </a:r>
            <a:r>
              <a:rPr lang="en-US" sz="2000" dirty="0"/>
              <a:t>		</a:t>
            </a:r>
            <a:r>
              <a:rPr lang="en-US" sz="2000" b="1" u="sng" dirty="0"/>
              <a:t>Work/Life Integration</a:t>
            </a:r>
            <a:endParaRPr lang="en-US" sz="2000" u="sng" dirty="0"/>
          </a:p>
          <a:p>
            <a:pPr>
              <a:buNone/>
            </a:pPr>
            <a:r>
              <a:rPr lang="en-US" sz="2000" dirty="0" smtClean="0"/>
              <a:t>				Clint </a:t>
            </a:r>
            <a:r>
              <a:rPr lang="en-US" sz="2000" dirty="0"/>
              <a:t>Chapple, Head, Biochemistry, Agriculture</a:t>
            </a:r>
          </a:p>
          <a:p>
            <a:pPr>
              <a:buNone/>
            </a:pPr>
            <a:r>
              <a:rPr lang="en-US" sz="2000" dirty="0"/>
              <a:t>				Pam Nesbitt, Director, Academic Units, VPHR</a:t>
            </a:r>
          </a:p>
          <a:p>
            <a:pPr>
              <a:buNone/>
            </a:pPr>
            <a:r>
              <a:rPr lang="en-US" sz="2000" dirty="0"/>
              <a:t>				Tammy Synesael, Leave of Absence Administrator, 				VPHR</a:t>
            </a:r>
          </a:p>
          <a:p>
            <a:pPr>
              <a:buNone/>
            </a:pPr>
            <a:r>
              <a:rPr lang="en-US" sz="2000" dirty="0"/>
              <a:t>				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  <a:p>
            <a:pPr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9:55– 10:10</a:t>
            </a:r>
            <a:r>
              <a:rPr lang="en-US" sz="2000" dirty="0"/>
              <a:t>		</a:t>
            </a:r>
            <a:r>
              <a:rPr lang="en-US" sz="2000" dirty="0" smtClean="0"/>
              <a:t>Facilitated Small Group Discussion</a:t>
            </a:r>
            <a:r>
              <a:rPr lang="en-US" sz="2000" dirty="0"/>
              <a:t>		</a:t>
            </a:r>
          </a:p>
          <a:p>
            <a:pPr marL="0" indent="0">
              <a:buNone/>
            </a:pPr>
            <a:r>
              <a:rPr lang="en-US" sz="2000" dirty="0" smtClean="0"/>
              <a:t>10:10 </a:t>
            </a:r>
            <a:r>
              <a:rPr lang="en-US" sz="2000" dirty="0"/>
              <a:t>– </a:t>
            </a:r>
            <a:r>
              <a:rPr lang="en-US" sz="2000" dirty="0" smtClean="0"/>
              <a:t>10:15	</a:t>
            </a:r>
            <a:r>
              <a:rPr lang="en-US" sz="2000" dirty="0"/>
              <a:t>	</a:t>
            </a:r>
            <a:r>
              <a:rPr lang="en-US" sz="2000" dirty="0" smtClean="0"/>
              <a:t>Wrap Up</a:t>
            </a:r>
            <a:endParaRPr lang="en-US" sz="2000" dirty="0"/>
          </a:p>
          <a:p>
            <a:endParaRPr lang="en-US" sz="2000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8521" y="3124200"/>
            <a:ext cx="1267838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4114800"/>
            <a:ext cx="1371600" cy="171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95930802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work">
  <a:themeElements>
    <a:clrScheme name="Teamwork 3">
      <a:dk1>
        <a:srgbClr val="000000"/>
      </a:dk1>
      <a:lt1>
        <a:srgbClr val="E0EBF6"/>
      </a:lt1>
      <a:dk2>
        <a:srgbClr val="77A4AF"/>
      </a:dk2>
      <a:lt2>
        <a:srgbClr val="F3F7FB"/>
      </a:lt2>
      <a:accent1>
        <a:srgbClr val="B9C4D7"/>
      </a:accent1>
      <a:accent2>
        <a:srgbClr val="B1A1C5"/>
      </a:accent2>
      <a:accent3>
        <a:srgbClr val="EDF3FA"/>
      </a:accent3>
      <a:accent4>
        <a:srgbClr val="000000"/>
      </a:accent4>
      <a:accent5>
        <a:srgbClr val="D9DEE8"/>
      </a:accent5>
      <a:accent6>
        <a:srgbClr val="A091B2"/>
      </a:accent6>
      <a:hlink>
        <a:srgbClr val="3F2FB5"/>
      </a:hlink>
      <a:folHlink>
        <a:srgbClr val="318944"/>
      </a:folHlink>
    </a:clrScheme>
    <a:fontScheme name="Teamwork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Teamwork 1">
        <a:dk1>
          <a:srgbClr val="000078"/>
        </a:dk1>
        <a:lt1>
          <a:srgbClr val="FFFFFF"/>
        </a:lt1>
        <a:dk2>
          <a:srgbClr val="000066"/>
        </a:dk2>
        <a:lt2>
          <a:srgbClr val="CCECFF"/>
        </a:lt2>
        <a:accent1>
          <a:srgbClr val="0099CC"/>
        </a:accent1>
        <a:accent2>
          <a:srgbClr val="008080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007373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2">
        <a:dk1>
          <a:srgbClr val="0000A6"/>
        </a:dk1>
        <a:lt1>
          <a:srgbClr val="FFFFFF"/>
        </a:lt1>
        <a:dk2>
          <a:srgbClr val="000099"/>
        </a:dk2>
        <a:lt2>
          <a:srgbClr val="CCFFFF"/>
        </a:lt2>
        <a:accent1>
          <a:srgbClr val="00CCFF"/>
        </a:accent1>
        <a:accent2>
          <a:srgbClr val="FFE701"/>
        </a:accent2>
        <a:accent3>
          <a:srgbClr val="AAAACA"/>
        </a:accent3>
        <a:accent4>
          <a:srgbClr val="DADADA"/>
        </a:accent4>
        <a:accent5>
          <a:srgbClr val="AAE2FF"/>
        </a:accent5>
        <a:accent6>
          <a:srgbClr val="E7D101"/>
        </a:accent6>
        <a:hlink>
          <a:srgbClr val="FFCC66"/>
        </a:hlink>
        <a:folHlink>
          <a:srgbClr val="00CA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3">
        <a:dk1>
          <a:srgbClr val="000000"/>
        </a:dk1>
        <a:lt1>
          <a:srgbClr val="E0EBF6"/>
        </a:lt1>
        <a:dk2>
          <a:srgbClr val="77A4AF"/>
        </a:dk2>
        <a:lt2>
          <a:srgbClr val="F3F7FB"/>
        </a:lt2>
        <a:accent1>
          <a:srgbClr val="B9C4D7"/>
        </a:accent1>
        <a:accent2>
          <a:srgbClr val="B1A1C5"/>
        </a:accent2>
        <a:accent3>
          <a:srgbClr val="EDF3FA"/>
        </a:accent3>
        <a:accent4>
          <a:srgbClr val="000000"/>
        </a:accent4>
        <a:accent5>
          <a:srgbClr val="D9DEE8"/>
        </a:accent5>
        <a:accent6>
          <a:srgbClr val="A091B2"/>
        </a:accent6>
        <a:hlink>
          <a:srgbClr val="3F2FB5"/>
        </a:hlink>
        <a:folHlink>
          <a:srgbClr val="31894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4">
        <a:dk1>
          <a:srgbClr val="006E6B"/>
        </a:dk1>
        <a:lt1>
          <a:srgbClr val="FFFFFF"/>
        </a:lt1>
        <a:dk2>
          <a:srgbClr val="006666"/>
        </a:dk2>
        <a:lt2>
          <a:srgbClr val="B9EFEE"/>
        </a:lt2>
        <a:accent1>
          <a:srgbClr val="33CCCC"/>
        </a:accent1>
        <a:accent2>
          <a:srgbClr val="6AB475"/>
        </a:accent2>
        <a:accent3>
          <a:srgbClr val="AAB8B8"/>
        </a:accent3>
        <a:accent4>
          <a:srgbClr val="DADADA"/>
        </a:accent4>
        <a:accent5>
          <a:srgbClr val="ADE2E2"/>
        </a:accent5>
        <a:accent6>
          <a:srgbClr val="5FA369"/>
        </a:accent6>
        <a:hlink>
          <a:srgbClr val="00FF99"/>
        </a:hlink>
        <a:folHlink>
          <a:srgbClr val="CC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5">
        <a:dk1>
          <a:srgbClr val="8ABA8D"/>
        </a:dk1>
        <a:lt1>
          <a:srgbClr val="FFFFFF"/>
        </a:lt1>
        <a:dk2>
          <a:srgbClr val="6FB56D"/>
        </a:dk2>
        <a:lt2>
          <a:srgbClr val="DCF1F4"/>
        </a:lt2>
        <a:accent1>
          <a:srgbClr val="2E7E2E"/>
        </a:accent1>
        <a:accent2>
          <a:srgbClr val="25735D"/>
        </a:accent2>
        <a:accent3>
          <a:srgbClr val="BBD7BA"/>
        </a:accent3>
        <a:accent4>
          <a:srgbClr val="DADADA"/>
        </a:accent4>
        <a:accent5>
          <a:srgbClr val="ADC0AD"/>
        </a:accent5>
        <a:accent6>
          <a:srgbClr val="206853"/>
        </a:accent6>
        <a:hlink>
          <a:srgbClr val="FFFF00"/>
        </a:hlink>
        <a:folHlink>
          <a:srgbClr val="FFF4B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6">
        <a:dk1>
          <a:srgbClr val="005400"/>
        </a:dk1>
        <a:lt1>
          <a:srgbClr val="FFFFFF"/>
        </a:lt1>
        <a:dk2>
          <a:srgbClr val="004800"/>
        </a:dk2>
        <a:lt2>
          <a:srgbClr val="D6D8C0"/>
        </a:lt2>
        <a:accent1>
          <a:srgbClr val="339933"/>
        </a:accent1>
        <a:accent2>
          <a:srgbClr val="7D8C70"/>
        </a:accent2>
        <a:accent3>
          <a:srgbClr val="AAB1AA"/>
        </a:accent3>
        <a:accent4>
          <a:srgbClr val="DADADA"/>
        </a:accent4>
        <a:accent5>
          <a:srgbClr val="ADCAAD"/>
        </a:accent5>
        <a:accent6>
          <a:srgbClr val="717E65"/>
        </a:accent6>
        <a:hlink>
          <a:srgbClr val="CCCC00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amwork 7">
        <a:dk1>
          <a:srgbClr val="000000"/>
        </a:dk1>
        <a:lt1>
          <a:srgbClr val="F5F0BD"/>
        </a:lt1>
        <a:dk2>
          <a:srgbClr val="BD9D69"/>
        </a:dk2>
        <a:lt2>
          <a:srgbClr val="FFFFCC"/>
        </a:lt2>
        <a:accent1>
          <a:srgbClr val="CDBB77"/>
        </a:accent1>
        <a:accent2>
          <a:srgbClr val="F8EBD0"/>
        </a:accent2>
        <a:accent3>
          <a:srgbClr val="F9F6DB"/>
        </a:accent3>
        <a:accent4>
          <a:srgbClr val="000000"/>
        </a:accent4>
        <a:accent5>
          <a:srgbClr val="E3DABD"/>
        </a:accent5>
        <a:accent6>
          <a:srgbClr val="E1D5BC"/>
        </a:accent6>
        <a:hlink>
          <a:srgbClr val="FF9900"/>
        </a:hlink>
        <a:folHlink>
          <a:srgbClr val="C64B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8">
        <a:dk1>
          <a:srgbClr val="000000"/>
        </a:dk1>
        <a:lt1>
          <a:srgbClr val="E2DDD4"/>
        </a:lt1>
        <a:dk2>
          <a:srgbClr val="000000"/>
        </a:dk2>
        <a:lt2>
          <a:srgbClr val="EFEBE3"/>
        </a:lt2>
        <a:accent1>
          <a:srgbClr val="F2F2F2"/>
        </a:accent1>
        <a:accent2>
          <a:srgbClr val="C4AD74"/>
        </a:accent2>
        <a:accent3>
          <a:srgbClr val="EEEBE6"/>
        </a:accent3>
        <a:accent4>
          <a:srgbClr val="000000"/>
        </a:accent4>
        <a:accent5>
          <a:srgbClr val="F7F7F7"/>
        </a:accent5>
        <a:accent6>
          <a:srgbClr val="B19C68"/>
        </a:accent6>
        <a:hlink>
          <a:srgbClr val="A46032"/>
        </a:hlink>
        <a:folHlink>
          <a:srgbClr val="8F8E7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amwork 9">
        <a:dk1>
          <a:srgbClr val="8A0000"/>
        </a:dk1>
        <a:lt1>
          <a:srgbClr val="FFFFFF"/>
        </a:lt1>
        <a:dk2>
          <a:srgbClr val="800000"/>
        </a:dk2>
        <a:lt2>
          <a:srgbClr val="FFFFCC"/>
        </a:lt2>
        <a:accent1>
          <a:srgbClr val="FF5831"/>
        </a:accent1>
        <a:accent2>
          <a:srgbClr val="C5543D"/>
        </a:accent2>
        <a:accent3>
          <a:srgbClr val="C0AAAA"/>
        </a:accent3>
        <a:accent4>
          <a:srgbClr val="DADADA"/>
        </a:accent4>
        <a:accent5>
          <a:srgbClr val="FFB4AD"/>
        </a:accent5>
        <a:accent6>
          <a:srgbClr val="B24B36"/>
        </a:accent6>
        <a:hlink>
          <a:srgbClr val="FFFFC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Teamwork</Template>
  <TotalTime>2156</TotalTime>
  <Words>37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Teamwork</vt:lpstr>
      <vt:lpstr>Faculty Advancement, Success and Tenure (FAST)</vt:lpstr>
      <vt:lpstr>Agenda – October 15, 2013</vt:lpstr>
      <vt:lpstr>Agenda – November 12, 2013</vt:lpstr>
    </vt:vector>
  </TitlesOfParts>
  <Company>School of Science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of Science Newly Promoted Faculty</dc:title>
  <dc:creator>Barb Clark</dc:creator>
  <cp:lastModifiedBy>Clark, Barbara S.</cp:lastModifiedBy>
  <cp:revision>108</cp:revision>
  <cp:lastPrinted>2011-09-09T19:54:52Z</cp:lastPrinted>
  <dcterms:created xsi:type="dcterms:W3CDTF">2008-05-05T13:47:03Z</dcterms:created>
  <dcterms:modified xsi:type="dcterms:W3CDTF">2013-10-11T14:58:21Z</dcterms:modified>
</cp:coreProperties>
</file>