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46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4646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646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646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7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8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48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648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4648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4648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648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648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8BE37BA-CD2D-430C-9A67-4D9C11E356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C7286-5D31-4384-83D7-1F80D3627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E8115-ED6D-4B80-8EE1-D6DFE2EB0A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3BF0D-C136-42FD-A037-57A5BDAED0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E81F4-826F-4C0F-8581-BC278C0CB6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1F1D4-BFDA-428D-A4BC-EC37EE5708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6BE34-1036-4540-85CC-D45EC45E09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F2F1B-6C52-4E7C-A6DE-925D4F83C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F5B8D-C1A8-4D03-A5A4-57815C3167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71341-FC36-42DC-86BA-2B9D1A6D6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F0539-C3E5-44D8-B12B-AB0F6209BD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44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44544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5444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5445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7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8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9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0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1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3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7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45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454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54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54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3F19E05-F59D-4EF0-AA42-E8E484C990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454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Faculty Advancement, Success and Tenure (FAST)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838200" y="3886200"/>
            <a:ext cx="7696200" cy="1752600"/>
          </a:xfrm>
        </p:spPr>
        <p:txBody>
          <a:bodyPr/>
          <a:lstStyle/>
          <a:p>
            <a:r>
              <a:rPr lang="en-US" dirty="0" smtClean="0"/>
              <a:t>In Collaboration with</a:t>
            </a:r>
          </a:p>
          <a:p>
            <a:r>
              <a:rPr lang="en-US" dirty="0" smtClean="0"/>
              <a:t>ADVANCE Purdue Center for Faculty Success</a:t>
            </a:r>
            <a:endParaRPr lang="en-US" dirty="0"/>
          </a:p>
          <a:p>
            <a:r>
              <a:rPr lang="en-US" dirty="0" smtClean="0"/>
              <a:t>Office of the Provost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09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January 29,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2000" dirty="0" smtClean="0"/>
              <a:t>9:00 </a:t>
            </a:r>
            <a:r>
              <a:rPr lang="en-US" sz="2000" dirty="0"/>
              <a:t>– </a:t>
            </a:r>
            <a:r>
              <a:rPr lang="en-US" sz="2000" dirty="0" smtClean="0"/>
              <a:t>9:10</a:t>
            </a:r>
            <a:r>
              <a:rPr lang="en-US" sz="2000" dirty="0"/>
              <a:t>		Welcome and Introductions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9:10 </a:t>
            </a:r>
            <a:r>
              <a:rPr lang="en-US" sz="2000" dirty="0"/>
              <a:t>– </a:t>
            </a:r>
            <a:r>
              <a:rPr lang="en-US" sz="2000" dirty="0" smtClean="0"/>
              <a:t>9:50</a:t>
            </a:r>
            <a:r>
              <a:rPr lang="en-US" sz="2000" dirty="0"/>
              <a:t>		</a:t>
            </a:r>
            <a:r>
              <a:rPr lang="en-US" sz="2000" b="1" u="sng" dirty="0"/>
              <a:t>Grant Writing</a:t>
            </a:r>
            <a:endParaRPr lang="en-US" sz="2000" u="sng" dirty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dirty="0"/>
              <a:t> Sally Bond, Assistant Director, Research 					Development Services, OVPR 	</a:t>
            </a:r>
          </a:p>
          <a:p>
            <a:pPr>
              <a:buNone/>
            </a:pPr>
            <a:r>
              <a:rPr lang="en-US" sz="2000" dirty="0"/>
              <a:t>				Jon Harbor, Professor and Head, Department of 				Earth, Atmospheric and Planetary Sciences 				and Interim Director, Purdue Global 				Sustainability Center </a:t>
            </a:r>
            <a:endParaRPr lang="en-US" sz="2000" dirty="0" smtClean="0"/>
          </a:p>
          <a:p>
            <a:r>
              <a:rPr lang="en-US" sz="2000" dirty="0"/>
              <a:t> </a:t>
            </a:r>
            <a:r>
              <a:rPr lang="en-US" sz="2000" dirty="0" smtClean="0"/>
              <a:t>9:50 </a:t>
            </a:r>
            <a:r>
              <a:rPr lang="en-US" sz="2000" dirty="0"/>
              <a:t>– </a:t>
            </a:r>
            <a:r>
              <a:rPr lang="en-US" sz="2000" dirty="0" smtClean="0"/>
              <a:t>10:10</a:t>
            </a:r>
            <a:r>
              <a:rPr lang="en-US" sz="2000" dirty="0"/>
              <a:t>		</a:t>
            </a:r>
            <a:r>
              <a:rPr lang="en-US" sz="2000" dirty="0" smtClean="0"/>
              <a:t>Facilitated Small Group Discussion</a:t>
            </a:r>
            <a:r>
              <a:rPr lang="en-US" sz="2000" dirty="0"/>
              <a:t>		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10:10 </a:t>
            </a:r>
            <a:r>
              <a:rPr lang="en-US" sz="2000" dirty="0"/>
              <a:t>– </a:t>
            </a:r>
            <a:r>
              <a:rPr lang="en-US" sz="2000" dirty="0" smtClean="0"/>
              <a:t>10:15	</a:t>
            </a:r>
            <a:r>
              <a:rPr lang="en-US" sz="2000" dirty="0"/>
              <a:t>	</a:t>
            </a:r>
            <a:r>
              <a:rPr lang="en-US" sz="2000" dirty="0" smtClean="0"/>
              <a:t>Wrap Up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939052"/>
            <a:ext cx="1371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939052"/>
            <a:ext cx="1219200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185" y="242656"/>
            <a:ext cx="8229600" cy="1143000"/>
          </a:xfrm>
        </p:spPr>
        <p:txBody>
          <a:bodyPr/>
          <a:lstStyle/>
          <a:p>
            <a:r>
              <a:rPr lang="en-US" dirty="0" smtClean="0"/>
              <a:t>Upcoming FAST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February 19, 2013</a:t>
            </a: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b="1" u="sng" dirty="0" smtClean="0"/>
              <a:t>Advice from Two Deans</a:t>
            </a:r>
            <a:endParaRPr lang="en-US" sz="2000" u="sng" dirty="0"/>
          </a:p>
          <a:p>
            <a:pPr>
              <a:buNone/>
            </a:pPr>
            <a:r>
              <a:rPr lang="en-US" sz="2000" dirty="0"/>
              <a:t>STEW </a:t>
            </a:r>
            <a:r>
              <a:rPr lang="en-US" sz="2000" dirty="0" smtClean="0"/>
              <a:t>313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		Jeff Roberts, Dean, College of Science 				Maryann Santos de Barona, Dean, College of 					Education </a:t>
            </a:r>
          </a:p>
          <a:p>
            <a:pPr>
              <a:buNone/>
            </a:pPr>
            <a:r>
              <a:rPr lang="en-US" sz="2000" dirty="0" smtClean="0"/>
              <a:t>March 19, 2013		</a:t>
            </a:r>
            <a:r>
              <a:rPr lang="en-US" sz="2000" b="1" u="sng" dirty="0" smtClean="0"/>
              <a:t>Work/Life Integration</a:t>
            </a:r>
          </a:p>
          <a:p>
            <a:pPr>
              <a:buNone/>
            </a:pPr>
            <a:r>
              <a:rPr lang="en-US" sz="2000" dirty="0" smtClean="0"/>
              <a:t>STEW 313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		Clint Chapple, Head, Biochemistry, Agriculture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		Pam Nesbitt, Director, Academic Units, VPHR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		Tammy Synesael, Leave of Absence Administrator, 				VPHR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		Melissa Martin, </a:t>
            </a:r>
            <a:r>
              <a:rPr lang="en-US" sz="2000" dirty="0"/>
              <a:t> </a:t>
            </a:r>
            <a:r>
              <a:rPr lang="en-US" sz="2000" dirty="0" smtClean="0"/>
              <a:t>Talent Acquisition Specialist, VPHR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				 </a:t>
            </a:r>
          </a:p>
          <a:p>
            <a:pPr>
              <a:buNone/>
            </a:pPr>
            <a:r>
              <a:rPr lang="en-US" sz="2000" dirty="0"/>
              <a:t> </a:t>
            </a:r>
          </a:p>
          <a:p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95800"/>
            <a:ext cx="1522659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117107"/>
            <a:ext cx="1447800" cy="193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 design template">
  <a:themeElements>
    <a:clrScheme name="Office Theme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Office Them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Office Theme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 design template</Template>
  <TotalTime>723</TotalTime>
  <Words>35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Teamwork design template</vt:lpstr>
      <vt:lpstr>Faculty Advancement, Success and Tenure (FAST)</vt:lpstr>
      <vt:lpstr>Agenda – January 29, 2013</vt:lpstr>
      <vt:lpstr>Upcoming FAST Sessions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S. Clark</dc:creator>
  <cp:lastModifiedBy>Clark, Barbara S.</cp:lastModifiedBy>
  <cp:revision>34</cp:revision>
  <cp:lastPrinted>1601-01-01T00:00:00Z</cp:lastPrinted>
  <dcterms:created xsi:type="dcterms:W3CDTF">2009-10-30T15:39:22Z</dcterms:created>
  <dcterms:modified xsi:type="dcterms:W3CDTF">2013-01-24T20:25:39Z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TC102037961033</vt:lpwstr>
  </property>
</Properties>
</file>