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6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6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6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6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E37BA-CD2D-430C-9A67-4D9C11E35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7286-5D31-4384-83D7-1F80D3627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E8115-ED6D-4B80-8EE1-D6DFE2EB0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BF0D-C136-42FD-A037-57A5BDAED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81F4-826F-4C0F-8581-BC278C0CB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F1D4-BFDA-428D-A4BC-EC37EE570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6BE34-1036-4540-85CC-D45EC45E0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F2F1B-6C52-4E7C-A6DE-925D4F83C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F5B8D-C1A8-4D03-A5A4-57815C316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71341-FC36-42DC-86BA-2B9D1A6D6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F0539-C3E5-44D8-B12B-AB0F6209B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5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5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5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F19E05-F59D-4EF0-AA42-E8E484C990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5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March 19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pPr>
              <a:buNone/>
            </a:pP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9:55</a:t>
            </a:r>
            <a:r>
              <a:rPr lang="en-US" sz="2000" dirty="0"/>
              <a:t>		</a:t>
            </a:r>
            <a:r>
              <a:rPr lang="en-US" sz="2000" b="1" u="sng" dirty="0"/>
              <a:t>Work/Life Integration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dirty="0" smtClean="0"/>
              <a:t>Clint </a:t>
            </a:r>
            <a:r>
              <a:rPr lang="en-US" sz="2000" dirty="0"/>
              <a:t>Chapple, Head, Biochemistry, Agriculture</a:t>
            </a:r>
          </a:p>
          <a:p>
            <a:pPr>
              <a:buNone/>
            </a:pPr>
            <a:r>
              <a:rPr lang="en-US" sz="2000" dirty="0"/>
              <a:t>				Pam Nesbitt, Director, Academic Units, VPHR</a:t>
            </a:r>
          </a:p>
          <a:p>
            <a:pPr>
              <a:buNone/>
            </a:pPr>
            <a:r>
              <a:rPr lang="en-US" sz="2000" dirty="0"/>
              <a:t>				Tammy Synesael, Leave of Absence Administrator, 				VPHR</a:t>
            </a:r>
          </a:p>
          <a:p>
            <a:pPr>
              <a:buNone/>
            </a:pPr>
            <a:r>
              <a:rPr lang="en-US" sz="2000" dirty="0"/>
              <a:t>				Melissa Martin,  Talent Acquisition Specialist, </a:t>
            </a:r>
            <a:r>
              <a:rPr lang="en-US" sz="2000" dirty="0" smtClean="0"/>
              <a:t>					VPHR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9:55–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81" y="2743200"/>
            <a:ext cx="126783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43400"/>
            <a:ext cx="1371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FAST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		</a:t>
            </a:r>
            <a:r>
              <a:rPr lang="en-US" sz="2000" dirty="0" smtClean="0"/>
              <a:t>	</a:t>
            </a:r>
            <a:r>
              <a:rPr lang="en-US" sz="2000" dirty="0"/>
              <a:t>				 </a:t>
            </a:r>
          </a:p>
          <a:p>
            <a:pPr>
              <a:buNone/>
            </a:pPr>
            <a:r>
              <a:rPr lang="en-US" sz="2000" dirty="0" smtClean="0"/>
              <a:t>April 23, </a:t>
            </a:r>
            <a:r>
              <a:rPr lang="en-US" sz="2000" dirty="0" smtClean="0"/>
              <a:t>2013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u="sng" dirty="0"/>
              <a:t>Panel of Recently Tenured Associate </a:t>
            </a:r>
            <a:r>
              <a:rPr lang="en-US" sz="2000" b="1" u="sng" dirty="0" err="1" smtClean="0"/>
              <a:t>Professsors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STEW </a:t>
            </a:r>
            <a:r>
              <a:rPr lang="en-US" sz="2000" dirty="0" smtClean="0"/>
              <a:t>313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smtClean="0"/>
              <a:t>	</a:t>
            </a:r>
            <a:r>
              <a:rPr lang="en-US" sz="2000" smtClean="0"/>
              <a:t>TBA</a:t>
            </a:r>
            <a:r>
              <a:rPr lang="en-US" sz="20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 design template">
  <a:themeElements>
    <a:clrScheme name="Office Theme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design template</Template>
  <TotalTime>697</TotalTime>
  <Words>34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 design template</vt:lpstr>
      <vt:lpstr>Faculty Advancement, Success and Tenure (FAST)</vt:lpstr>
      <vt:lpstr>Agenda – March 19, 2013</vt:lpstr>
      <vt:lpstr>Upcoming FAST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S. Clark</dc:creator>
  <cp:lastModifiedBy>Clark, Barbara S.</cp:lastModifiedBy>
  <cp:revision>32</cp:revision>
  <cp:lastPrinted>1601-01-01T00:00:00Z</cp:lastPrinted>
  <dcterms:created xsi:type="dcterms:W3CDTF">2009-10-30T15:39:22Z</dcterms:created>
  <dcterms:modified xsi:type="dcterms:W3CDTF">2013-03-08T19:46:59Z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TC102037961033</vt:lpwstr>
  </property>
</Properties>
</file>