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504" r:id="rId2"/>
    <p:sldId id="3425" r:id="rId3"/>
    <p:sldId id="3410" r:id="rId4"/>
    <p:sldId id="3424" r:id="rId5"/>
  </p:sldIdLst>
  <p:sldSz cx="9144000" cy="7315200"/>
  <p:notesSz cx="9144000" cy="73152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456" userDrawn="1">
          <p15:clr>
            <a:srgbClr val="A4A3A4"/>
          </p15:clr>
        </p15:guide>
        <p15:guide id="2" orient="horz" pos="7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dy Ordioni" initials="JO" lastIdx="18" clrIdx="0">
    <p:extLst>
      <p:ext uri="{19B8F6BF-5375-455C-9EA6-DF929625EA0E}">
        <p15:presenceInfo xmlns:p15="http://schemas.microsoft.com/office/powerpoint/2012/main" userId="3d8615e7e2835656" providerId="Windows Live"/>
      </p:ext>
    </p:extLst>
  </p:cmAuthor>
  <p:cmAuthor id="2" name="Kate Li Dennis" initials="KLD" lastIdx="3" clrIdx="1">
    <p:extLst>
      <p:ext uri="{19B8F6BF-5375-455C-9EA6-DF929625EA0E}">
        <p15:presenceInfo xmlns:p15="http://schemas.microsoft.com/office/powerpoint/2012/main" userId="805b4dd29d699e0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9EF"/>
    <a:srgbClr val="B9C23B"/>
    <a:srgbClr val="FBA93D"/>
    <a:srgbClr val="D3D0D0"/>
    <a:srgbClr val="D1D85C"/>
    <a:srgbClr val="AFABAB"/>
    <a:srgbClr val="DCDCDA"/>
    <a:srgbClr val="CDD06A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/>
    <p:restoredTop sz="97840"/>
  </p:normalViewPr>
  <p:slideViewPr>
    <p:cSldViewPr>
      <p:cViewPr varScale="1">
        <p:scale>
          <a:sx n="104" d="100"/>
          <a:sy n="104" d="100"/>
        </p:scale>
        <p:origin x="1422" y="102"/>
      </p:cViewPr>
      <p:guideLst>
        <p:guide pos="3456"/>
        <p:guide orient="horz" pos="720"/>
      </p:guideLst>
    </p:cSldViewPr>
  </p:slideViewPr>
  <p:notesTextViewPr>
    <p:cViewPr>
      <p:scale>
        <a:sx n="160" d="100"/>
        <a:sy n="160" d="100"/>
      </p:scale>
      <p:origin x="0" y="0"/>
    </p:cViewPr>
  </p:notesTextViewPr>
  <p:sorterViewPr>
    <p:cViewPr>
      <p:scale>
        <a:sx n="152" d="100"/>
        <a:sy n="15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Helvetica" pitchFamily="2" charset="0"/>
              </a:defRPr>
            </a:lvl1pPr>
          </a:lstStyle>
          <a:p>
            <a:fld id="{491377EC-A08E-FF46-A511-56F4C1066F23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914400"/>
            <a:ext cx="30861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521075"/>
            <a:ext cx="7315200" cy="287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3962400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948488"/>
            <a:ext cx="3962400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Helvetica" pitchFamily="2" charset="0"/>
              </a:defRPr>
            </a:lvl1pPr>
          </a:lstStyle>
          <a:p>
            <a:fld id="{84DD77DD-8EAD-5946-A5D0-EA3C797F3E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7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Helvetica" pitchFamily="2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Helvetica" pitchFamily="2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Helvetica" pitchFamily="2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Helvetica" pitchFamily="2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Helvetica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D77DD-8EAD-5946-A5D0-EA3C797F3E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5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267712"/>
            <a:ext cx="77724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latin typeface="Avenir Book" panose="02000503020000020003" pitchFamily="2" charset="0"/>
                <a:cs typeface="Avenir Book" panose="02000503020000020003" pitchFamily="2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4096512"/>
            <a:ext cx="6400800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359509-A8C9-DC4F-ACCB-9C4BF39C24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250" y="89678"/>
            <a:ext cx="8953500" cy="7135844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0" y="7112000"/>
                </a:moveTo>
                <a:lnTo>
                  <a:pt x="8915400" y="7112000"/>
                </a:lnTo>
                <a:lnTo>
                  <a:pt x="8915400" y="0"/>
                </a:lnTo>
                <a:lnTo>
                  <a:pt x="0" y="0"/>
                </a:lnTo>
                <a:lnTo>
                  <a:pt x="0" y="7112000"/>
                </a:lnTo>
                <a:close/>
              </a:path>
            </a:pathLst>
          </a:custGeom>
          <a:ln w="215900">
            <a:solidFill>
              <a:srgbClr val="FBA93D"/>
            </a:solidFill>
            <a:miter lim="800000"/>
          </a:ln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29AF49-0285-3449-AA68-223E55E0F1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  <p:sp>
        <p:nvSpPr>
          <p:cNvPr id="18" name="Holder 3">
            <a:extLst>
              <a:ext uri="{FF2B5EF4-FFF2-40B4-BE49-F238E27FC236}">
                <a16:creationId xmlns:a16="http://schemas.microsoft.com/office/drawing/2014/main" id="{4FE826D4-ED64-6441-927B-BC529BE80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828" y="2360275"/>
            <a:ext cx="5411788" cy="36480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ECE98018-706C-F14F-8360-68D1C5A850A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48911" y="2360275"/>
            <a:ext cx="2540000" cy="36480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0C64F27F-201A-1741-BF08-C064D773B5C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05197" y="1219200"/>
            <a:ext cx="2595419" cy="990600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54041AD-60E5-BD42-9F53-03B5E94C298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950" y="1219200"/>
            <a:ext cx="2540000" cy="861774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Highlighted Bullet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7422E30-AEFF-F34A-B940-12C3C95A60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8950" y="512763"/>
            <a:ext cx="2540000" cy="615553"/>
          </a:xfrm>
        </p:spPr>
        <p:txBody>
          <a:bodyPr/>
          <a:lstStyle>
            <a:lvl1pPr>
              <a:defRPr sz="4000" b="1" i="0">
                <a:solidFill>
                  <a:srgbClr val="D1D85C"/>
                </a:solidFill>
                <a:latin typeface="Avenir Black" panose="02000503020000020003" pitchFamily="2" charset="0"/>
              </a:defRPr>
            </a:lvl1pPr>
            <a:lvl2pPr>
              <a:defRPr sz="4000">
                <a:latin typeface="Avenir Book" panose="02000503020000020003" pitchFamily="2" charset="0"/>
              </a:defRPr>
            </a:lvl2pPr>
            <a:lvl3pPr>
              <a:defRPr sz="4000">
                <a:latin typeface="Avenir Book" panose="02000503020000020003" pitchFamily="2" charset="0"/>
              </a:defRPr>
            </a:lvl3pPr>
            <a:lvl4pPr>
              <a:defRPr sz="4000">
                <a:latin typeface="Avenir Book" panose="02000503020000020003" pitchFamily="2" charset="0"/>
              </a:defRPr>
            </a:lvl4pPr>
            <a:lvl5pPr>
              <a:defRPr sz="4000">
                <a:latin typeface="Avenir Book" panose="02000503020000020003" pitchFamily="2" charset="0"/>
              </a:defRPr>
            </a:lvl5pPr>
          </a:lstStyle>
          <a:p>
            <a:pPr lvl="0"/>
            <a:r>
              <a:rPr lang="en-US" dirty="0"/>
              <a:t>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8F344-5325-E64C-B3D5-A634FF4605E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15050" y="1219200"/>
            <a:ext cx="2595419" cy="990600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526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249" y="89678"/>
            <a:ext cx="8953500" cy="7135844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0" y="7112000"/>
                </a:moveTo>
                <a:lnTo>
                  <a:pt x="8915400" y="7112000"/>
                </a:lnTo>
                <a:lnTo>
                  <a:pt x="8915400" y="0"/>
                </a:lnTo>
                <a:lnTo>
                  <a:pt x="0" y="0"/>
                </a:lnTo>
                <a:lnTo>
                  <a:pt x="0" y="7112000"/>
                </a:lnTo>
                <a:close/>
              </a:path>
            </a:pathLst>
          </a:custGeom>
          <a:solidFill>
            <a:schemeClr val="bg1"/>
          </a:solidFill>
          <a:ln w="215900">
            <a:solidFill>
              <a:srgbClr val="7EC9EF"/>
            </a:solidFill>
            <a:miter lim="800000"/>
          </a:ln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29AF49-0285-3449-AA68-223E55E0F1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  <p:sp>
        <p:nvSpPr>
          <p:cNvPr id="18" name="Holder 3">
            <a:extLst>
              <a:ext uri="{FF2B5EF4-FFF2-40B4-BE49-F238E27FC236}">
                <a16:creationId xmlns:a16="http://schemas.microsoft.com/office/drawing/2014/main" id="{4FE826D4-ED64-6441-927B-BC529BE80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828" y="2360275"/>
            <a:ext cx="5411788" cy="36480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0C64F27F-201A-1741-BF08-C064D773B5C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84629" y="2360275"/>
            <a:ext cx="2540001" cy="457200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54041AD-60E5-BD42-9F53-03B5E94C298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950" y="1219200"/>
            <a:ext cx="2540000" cy="861774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Highlighted Bullet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7422E30-AEFF-F34A-B940-12C3C95A60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8950" y="512763"/>
            <a:ext cx="2540000" cy="615553"/>
          </a:xfrm>
        </p:spPr>
        <p:txBody>
          <a:bodyPr/>
          <a:lstStyle>
            <a:lvl1pPr>
              <a:defRPr sz="4000" b="1" i="0">
                <a:solidFill>
                  <a:srgbClr val="FBA93D"/>
                </a:solidFill>
                <a:latin typeface="Avenir Black" panose="02000503020000020003" pitchFamily="2" charset="0"/>
              </a:defRPr>
            </a:lvl1pPr>
            <a:lvl2pPr>
              <a:defRPr sz="4000">
                <a:latin typeface="Avenir Book" panose="02000503020000020003" pitchFamily="2" charset="0"/>
              </a:defRPr>
            </a:lvl2pPr>
            <a:lvl3pPr>
              <a:defRPr sz="4000">
                <a:latin typeface="Avenir Book" panose="02000503020000020003" pitchFamily="2" charset="0"/>
              </a:defRPr>
            </a:lvl3pPr>
            <a:lvl4pPr>
              <a:defRPr sz="4000">
                <a:latin typeface="Avenir Book" panose="02000503020000020003" pitchFamily="2" charset="0"/>
              </a:defRPr>
            </a:lvl4pPr>
            <a:lvl5pPr>
              <a:defRPr sz="4000">
                <a:latin typeface="Avenir Book" panose="02000503020000020003" pitchFamily="2" charset="0"/>
              </a:defRPr>
            </a:lvl5pPr>
          </a:lstStyle>
          <a:p>
            <a:pPr lvl="0"/>
            <a:r>
              <a:rPr lang="en-US" dirty="0"/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937252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250" y="89678"/>
            <a:ext cx="8953500" cy="7135844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0" y="7112000"/>
                </a:moveTo>
                <a:lnTo>
                  <a:pt x="8915400" y="7112000"/>
                </a:lnTo>
                <a:lnTo>
                  <a:pt x="8915400" y="0"/>
                </a:lnTo>
                <a:lnTo>
                  <a:pt x="0" y="0"/>
                </a:lnTo>
                <a:lnTo>
                  <a:pt x="0" y="7112000"/>
                </a:lnTo>
                <a:close/>
              </a:path>
            </a:pathLst>
          </a:custGeom>
          <a:ln w="215900">
            <a:solidFill>
              <a:srgbClr val="D1D85D"/>
            </a:solidFill>
            <a:miter lim="800000"/>
          </a:ln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29AF49-0285-3449-AA68-223E55E0F1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  <p:sp>
        <p:nvSpPr>
          <p:cNvPr id="18" name="Holder 3">
            <a:extLst>
              <a:ext uri="{FF2B5EF4-FFF2-40B4-BE49-F238E27FC236}">
                <a16:creationId xmlns:a16="http://schemas.microsoft.com/office/drawing/2014/main" id="{4FE826D4-ED64-6441-927B-BC529BE80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828" y="2360275"/>
            <a:ext cx="2540000" cy="36480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ECE98018-706C-F14F-8360-68D1C5A850A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305220" y="2371771"/>
            <a:ext cx="2540000" cy="36480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99B4A090-740B-F04D-A5C2-9EA88144370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176985" y="2360275"/>
            <a:ext cx="2540000" cy="36480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0C64F27F-201A-1741-BF08-C064D773B5C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05197" y="1219200"/>
            <a:ext cx="5411788" cy="200055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54041AD-60E5-BD42-9F53-03B5E94C298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950" y="1219200"/>
            <a:ext cx="2540000" cy="861774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Highlighted Bullet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7422E30-AEFF-F34A-B940-12C3C95A60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8950" y="512763"/>
            <a:ext cx="2540000" cy="615553"/>
          </a:xfrm>
        </p:spPr>
        <p:txBody>
          <a:bodyPr/>
          <a:lstStyle>
            <a:lvl1pPr>
              <a:defRPr sz="4000" b="1" i="0">
                <a:solidFill>
                  <a:srgbClr val="7EC9EF"/>
                </a:solidFill>
                <a:latin typeface="Avenir Black" panose="02000503020000020003" pitchFamily="2" charset="0"/>
              </a:defRPr>
            </a:lvl1pPr>
            <a:lvl2pPr>
              <a:defRPr sz="4000">
                <a:latin typeface="Avenir Book" panose="02000503020000020003" pitchFamily="2" charset="0"/>
              </a:defRPr>
            </a:lvl2pPr>
            <a:lvl3pPr>
              <a:defRPr sz="4000">
                <a:latin typeface="Avenir Book" panose="02000503020000020003" pitchFamily="2" charset="0"/>
              </a:defRPr>
            </a:lvl3pPr>
            <a:lvl4pPr>
              <a:defRPr sz="4000">
                <a:latin typeface="Avenir Book" panose="02000503020000020003" pitchFamily="2" charset="0"/>
              </a:defRPr>
            </a:lvl4pPr>
            <a:lvl5pPr>
              <a:defRPr sz="4000">
                <a:latin typeface="Avenir Book" panose="02000503020000020003" pitchFamily="2" charset="0"/>
              </a:defRPr>
            </a:lvl5pPr>
          </a:lstStyle>
          <a:p>
            <a:pPr lvl="0"/>
            <a:r>
              <a:rPr lang="en-US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435375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sp>
        <p:nvSpPr>
          <p:cNvPr id="5" name="bg object 16">
            <a:extLst>
              <a:ext uri="{FF2B5EF4-FFF2-40B4-BE49-F238E27FC236}">
                <a16:creationId xmlns:a16="http://schemas.microsoft.com/office/drawing/2014/main" id="{FD85F1E6-260B-8745-B40E-3A9C02811201}"/>
              </a:ext>
            </a:extLst>
          </p:cNvPr>
          <p:cNvSpPr/>
          <p:nvPr userDrawn="1"/>
        </p:nvSpPr>
        <p:spPr>
          <a:xfrm>
            <a:off x="95250" y="89678"/>
            <a:ext cx="8953500" cy="7135844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0" y="7112000"/>
                </a:moveTo>
                <a:lnTo>
                  <a:pt x="8915400" y="7112000"/>
                </a:lnTo>
                <a:lnTo>
                  <a:pt x="8915400" y="0"/>
                </a:lnTo>
                <a:lnTo>
                  <a:pt x="0" y="0"/>
                </a:lnTo>
                <a:lnTo>
                  <a:pt x="0" y="7112000"/>
                </a:lnTo>
                <a:close/>
              </a:path>
            </a:pathLst>
          </a:custGeom>
          <a:ln w="215900">
            <a:solidFill>
              <a:srgbClr val="AFABAB"/>
            </a:solidFill>
            <a:miter lim="800000"/>
          </a:ln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BB661AD-ECD2-724E-81D0-190645256F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  <p:sp>
        <p:nvSpPr>
          <p:cNvPr id="17" name="Holder 3">
            <a:extLst>
              <a:ext uri="{FF2B5EF4-FFF2-40B4-BE49-F238E27FC236}">
                <a16:creationId xmlns:a16="http://schemas.microsoft.com/office/drawing/2014/main" id="{9AB356EC-D4B5-3541-9A50-711CEEF7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51" y="4572000"/>
            <a:ext cx="37620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/>
            </a:lvl1pPr>
          </a:lstStyle>
          <a:p>
            <a:endParaRPr dirty="0"/>
          </a:p>
        </p:txBody>
      </p:sp>
      <p:sp>
        <p:nvSpPr>
          <p:cNvPr id="19" name="Holder 3">
            <a:extLst>
              <a:ext uri="{FF2B5EF4-FFF2-40B4-BE49-F238E27FC236}">
                <a16:creationId xmlns:a16="http://schemas.microsoft.com/office/drawing/2014/main" id="{EAF181FF-A9F8-8C41-AFBF-C49A4955B33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988410" y="4572000"/>
            <a:ext cx="37620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>
                <a:latin typeface="Helvetica" pitchFamily="2" charset="0"/>
              </a:defRPr>
            </a:lvl1pPr>
          </a:lstStyle>
          <a:p>
            <a:r>
              <a:rPr lang="en-US" dirty="0"/>
              <a:t>Click to add text</a:t>
            </a:r>
            <a:endParaRPr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F4CCD03-70EE-214B-90E4-96B7306231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06549" y="1080005"/>
            <a:ext cx="3775075" cy="461665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en-US" dirty="0"/>
              <a:t>Highlighted Bullet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12A5D5A0-4708-2042-B67F-11C5122BBE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6851" y="1137286"/>
            <a:ext cx="3775075" cy="461665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en-US" dirty="0"/>
              <a:t>Highlighted Bullet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5076FFF-6BAD-8F45-B471-450706011F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4500" y="2133600"/>
            <a:ext cx="3797300" cy="22098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9DF90235-6E33-B849-8DAC-03B24BC8F7A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06549" y="2133600"/>
            <a:ext cx="3797300" cy="22098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FB9E6B4C-4252-5E46-B2E8-A23D81BD043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06549" y="469579"/>
            <a:ext cx="2239963" cy="615553"/>
          </a:xfrm>
        </p:spPr>
        <p:txBody>
          <a:bodyPr/>
          <a:lstStyle>
            <a:lvl1pPr>
              <a:defRPr sz="4000" b="1" i="0">
                <a:solidFill>
                  <a:srgbClr val="D1D85C"/>
                </a:solidFill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 dirty="0"/>
              <a:t>07</a:t>
            </a:r>
          </a:p>
        </p:txBody>
      </p:sp>
      <p:sp>
        <p:nvSpPr>
          <p:cNvPr id="37" name="Text Placeholder 33">
            <a:extLst>
              <a:ext uri="{FF2B5EF4-FFF2-40B4-BE49-F238E27FC236}">
                <a16:creationId xmlns:a16="http://schemas.microsoft.com/office/drawing/2014/main" id="{159980C3-B599-924D-A731-473BD89790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6451" y="464452"/>
            <a:ext cx="2239963" cy="615553"/>
          </a:xfrm>
        </p:spPr>
        <p:txBody>
          <a:bodyPr/>
          <a:lstStyle>
            <a:lvl1pPr>
              <a:defRPr sz="4000" b="1" i="0">
                <a:solidFill>
                  <a:srgbClr val="FBA93D"/>
                </a:solidFill>
                <a:latin typeface="Avenir Black" panose="02000503020000020003" pitchFamily="2" charset="0"/>
              </a:defRPr>
            </a:lvl1pPr>
          </a:lstStyle>
          <a:p>
            <a:pPr lvl="0"/>
            <a:r>
              <a:rPr lang="en-US" dirty="0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128185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563058F-815D-5749-B26A-943D796B96E9}"/>
              </a:ext>
            </a:extLst>
          </p:cNvPr>
          <p:cNvSpPr/>
          <p:nvPr userDrawn="1"/>
        </p:nvSpPr>
        <p:spPr>
          <a:xfrm>
            <a:off x="114300" y="101600"/>
            <a:ext cx="8915400" cy="7112000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8915400" y="0"/>
                </a:moveTo>
                <a:lnTo>
                  <a:pt x="0" y="0"/>
                </a:lnTo>
                <a:lnTo>
                  <a:pt x="0" y="7112000"/>
                </a:lnTo>
                <a:lnTo>
                  <a:pt x="8915400" y="7112000"/>
                </a:lnTo>
                <a:lnTo>
                  <a:pt x="8915400" y="0"/>
                </a:lnTo>
                <a:close/>
              </a:path>
            </a:pathLst>
          </a:custGeom>
          <a:solidFill>
            <a:srgbClr val="7EC9EF"/>
          </a:solid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44C75-B5FD-CE48-856B-391598F410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7850" y="1636435"/>
            <a:ext cx="5448300" cy="861774"/>
          </a:xfrm>
        </p:spPr>
        <p:txBody>
          <a:bodyPr/>
          <a:lstStyle>
            <a:lvl1pPr algn="ctr">
              <a:defRPr sz="28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hape 93">
            <a:extLst>
              <a:ext uri="{FF2B5EF4-FFF2-40B4-BE49-F238E27FC236}">
                <a16:creationId xmlns:a16="http://schemas.microsoft.com/office/drawing/2014/main" id="{4FB55701-F675-4449-9CD4-ABB12095B75A}"/>
              </a:ext>
            </a:extLst>
          </p:cNvPr>
          <p:cNvSpPr/>
          <p:nvPr userDrawn="1"/>
        </p:nvSpPr>
        <p:spPr>
          <a:xfrm>
            <a:off x="3968750" y="2522941"/>
            <a:ext cx="1206500" cy="12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474" y="0"/>
                </a:lnTo>
                <a:lnTo>
                  <a:pt x="5264" y="21600"/>
                </a:lnTo>
                <a:lnTo>
                  <a:pt x="8054" y="0"/>
                </a:lnTo>
                <a:lnTo>
                  <a:pt x="10843" y="21600"/>
                </a:lnTo>
                <a:lnTo>
                  <a:pt x="13633" y="0"/>
                </a:lnTo>
                <a:lnTo>
                  <a:pt x="16423" y="21600"/>
                </a:lnTo>
                <a:lnTo>
                  <a:pt x="19212" y="0"/>
                </a:lnTo>
                <a:lnTo>
                  <a:pt x="21600" y="21600"/>
                </a:lnTo>
              </a:path>
            </a:pathLst>
          </a:custGeom>
          <a:ln w="101600">
            <a:solidFill>
              <a:srgbClr val="CDD06A"/>
            </a:solidFill>
            <a:miter lim="400000"/>
          </a:ln>
        </p:spPr>
        <p:txBody>
          <a:bodyPr lIns="38100" tIns="38100" rIns="38100" bIns="38100" anchor="ctr"/>
          <a:lstStyle/>
          <a:p>
            <a:pPr defTabSz="457200">
              <a:defRPr sz="3000">
                <a:solidFill>
                  <a:srgbClr val="FFFFFF"/>
                </a:solidFill>
              </a:defRPr>
            </a:pPr>
            <a:endParaRPr b="0" i="0" dirty="0"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60AD16B4-C353-3940-97B6-D86188B09D77}"/>
              </a:ext>
            </a:extLst>
          </p:cNvPr>
          <p:cNvSpPr/>
          <p:nvPr userDrawn="1"/>
        </p:nvSpPr>
        <p:spPr>
          <a:xfrm>
            <a:off x="7120648" y="196766"/>
            <a:ext cx="1730502" cy="960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4EF5E1B-1FC5-864F-9B95-1E27168ADF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04099" y="3099446"/>
            <a:ext cx="6781800" cy="2769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" pitchFamily="2" charset="0"/>
              </a:defRPr>
            </a:lvl1pPr>
            <a:lvl2pPr>
              <a:defRPr>
                <a:solidFill>
                  <a:schemeClr val="bg1"/>
                </a:solidFill>
                <a:latin typeface="Helvetica" pitchFamily="2" charset="0"/>
              </a:defRPr>
            </a:lvl2pPr>
            <a:lvl3pPr>
              <a:defRPr>
                <a:solidFill>
                  <a:schemeClr val="bg1"/>
                </a:solidFill>
                <a:latin typeface="Helvetica" pitchFamily="2" charset="0"/>
              </a:defRPr>
            </a:lvl3pPr>
            <a:lvl4pPr>
              <a:defRPr>
                <a:solidFill>
                  <a:schemeClr val="bg1"/>
                </a:solidFill>
                <a:latin typeface="Helvetica" pitchFamily="2" charset="0"/>
              </a:defRPr>
            </a:lvl4pPr>
            <a:lvl5pPr>
              <a:defRPr>
                <a:solidFill>
                  <a:schemeClr val="bg1"/>
                </a:solidFill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996773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563058F-815D-5749-B26A-943D796B96E9}"/>
              </a:ext>
            </a:extLst>
          </p:cNvPr>
          <p:cNvSpPr/>
          <p:nvPr userDrawn="1"/>
        </p:nvSpPr>
        <p:spPr>
          <a:xfrm>
            <a:off x="114300" y="101600"/>
            <a:ext cx="8915400" cy="7112000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8915400" y="0"/>
                </a:moveTo>
                <a:lnTo>
                  <a:pt x="0" y="0"/>
                </a:lnTo>
                <a:lnTo>
                  <a:pt x="0" y="7112000"/>
                </a:lnTo>
                <a:lnTo>
                  <a:pt x="8915400" y="7112000"/>
                </a:lnTo>
                <a:lnTo>
                  <a:pt x="8915400" y="0"/>
                </a:lnTo>
                <a:close/>
              </a:path>
            </a:pathLst>
          </a:custGeom>
          <a:solidFill>
            <a:srgbClr val="FBA93D"/>
          </a:solid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44C75-B5FD-CE48-856B-391598F410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7850" y="1636435"/>
            <a:ext cx="5448300" cy="861774"/>
          </a:xfrm>
        </p:spPr>
        <p:txBody>
          <a:bodyPr/>
          <a:lstStyle>
            <a:lvl1pPr algn="ctr">
              <a:defRPr sz="28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hape 93">
            <a:extLst>
              <a:ext uri="{FF2B5EF4-FFF2-40B4-BE49-F238E27FC236}">
                <a16:creationId xmlns:a16="http://schemas.microsoft.com/office/drawing/2014/main" id="{4FB55701-F675-4449-9CD4-ABB12095B75A}"/>
              </a:ext>
            </a:extLst>
          </p:cNvPr>
          <p:cNvSpPr/>
          <p:nvPr userDrawn="1"/>
        </p:nvSpPr>
        <p:spPr>
          <a:xfrm>
            <a:off x="3968750" y="2522941"/>
            <a:ext cx="1206500" cy="12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474" y="0"/>
                </a:lnTo>
                <a:lnTo>
                  <a:pt x="5264" y="21600"/>
                </a:lnTo>
                <a:lnTo>
                  <a:pt x="8054" y="0"/>
                </a:lnTo>
                <a:lnTo>
                  <a:pt x="10843" y="21600"/>
                </a:lnTo>
                <a:lnTo>
                  <a:pt x="13633" y="0"/>
                </a:lnTo>
                <a:lnTo>
                  <a:pt x="16423" y="21600"/>
                </a:lnTo>
                <a:lnTo>
                  <a:pt x="19212" y="0"/>
                </a:lnTo>
                <a:lnTo>
                  <a:pt x="21600" y="21600"/>
                </a:lnTo>
              </a:path>
            </a:pathLst>
          </a:custGeom>
          <a:ln w="101600">
            <a:solidFill>
              <a:srgbClr val="AFABAB"/>
            </a:solidFill>
            <a:miter lim="400000"/>
          </a:ln>
        </p:spPr>
        <p:txBody>
          <a:bodyPr lIns="38100" tIns="38100" rIns="38100" bIns="38100" anchor="ctr"/>
          <a:lstStyle/>
          <a:p>
            <a:pPr defTabSz="457200">
              <a:defRPr sz="3000">
                <a:solidFill>
                  <a:srgbClr val="FFFFFF"/>
                </a:solidFill>
              </a:defRPr>
            </a:pPr>
            <a:endParaRPr b="0" i="0" dirty="0"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60AD16B4-C353-3940-97B6-D86188B09D77}"/>
              </a:ext>
            </a:extLst>
          </p:cNvPr>
          <p:cNvSpPr/>
          <p:nvPr userDrawn="1"/>
        </p:nvSpPr>
        <p:spPr>
          <a:xfrm>
            <a:off x="7120648" y="196766"/>
            <a:ext cx="1730502" cy="960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4EF5E1B-1FC5-864F-9B95-1E27168ADF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04099" y="3099446"/>
            <a:ext cx="6781800" cy="2769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" pitchFamily="2" charset="0"/>
              </a:defRPr>
            </a:lvl1pPr>
            <a:lvl2pPr>
              <a:defRPr>
                <a:solidFill>
                  <a:schemeClr val="bg1"/>
                </a:solidFill>
                <a:latin typeface="Helvetica" pitchFamily="2" charset="0"/>
              </a:defRPr>
            </a:lvl2pPr>
            <a:lvl3pPr>
              <a:defRPr>
                <a:solidFill>
                  <a:schemeClr val="bg1"/>
                </a:solidFill>
                <a:latin typeface="Helvetica" pitchFamily="2" charset="0"/>
              </a:defRPr>
            </a:lvl3pPr>
            <a:lvl4pPr>
              <a:defRPr>
                <a:solidFill>
                  <a:schemeClr val="bg1"/>
                </a:solidFill>
                <a:latin typeface="Helvetica" pitchFamily="2" charset="0"/>
              </a:defRPr>
            </a:lvl4pPr>
            <a:lvl5pPr>
              <a:defRPr>
                <a:solidFill>
                  <a:schemeClr val="bg1"/>
                </a:solidFill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395247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563058F-815D-5749-B26A-943D796B96E9}"/>
              </a:ext>
            </a:extLst>
          </p:cNvPr>
          <p:cNvSpPr/>
          <p:nvPr userDrawn="1"/>
        </p:nvSpPr>
        <p:spPr>
          <a:xfrm>
            <a:off x="114300" y="101600"/>
            <a:ext cx="8915400" cy="7112000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8915400" y="0"/>
                </a:moveTo>
                <a:lnTo>
                  <a:pt x="0" y="0"/>
                </a:lnTo>
                <a:lnTo>
                  <a:pt x="0" y="7112000"/>
                </a:lnTo>
                <a:lnTo>
                  <a:pt x="8915400" y="7112000"/>
                </a:lnTo>
                <a:lnTo>
                  <a:pt x="8915400" y="0"/>
                </a:lnTo>
                <a:close/>
              </a:path>
            </a:pathLst>
          </a:custGeom>
          <a:solidFill>
            <a:srgbClr val="D1D85C"/>
          </a:solid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44C75-B5FD-CE48-856B-391598F410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7850" y="1636435"/>
            <a:ext cx="5448300" cy="861774"/>
          </a:xfrm>
        </p:spPr>
        <p:txBody>
          <a:bodyPr/>
          <a:lstStyle>
            <a:lvl1pPr algn="ctr">
              <a:defRPr sz="28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hape 93">
            <a:extLst>
              <a:ext uri="{FF2B5EF4-FFF2-40B4-BE49-F238E27FC236}">
                <a16:creationId xmlns:a16="http://schemas.microsoft.com/office/drawing/2014/main" id="{4FB55701-F675-4449-9CD4-ABB12095B75A}"/>
              </a:ext>
            </a:extLst>
          </p:cNvPr>
          <p:cNvSpPr/>
          <p:nvPr userDrawn="1"/>
        </p:nvSpPr>
        <p:spPr>
          <a:xfrm>
            <a:off x="3968750" y="2522941"/>
            <a:ext cx="1206500" cy="12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474" y="0"/>
                </a:lnTo>
                <a:lnTo>
                  <a:pt x="5264" y="21600"/>
                </a:lnTo>
                <a:lnTo>
                  <a:pt x="8054" y="0"/>
                </a:lnTo>
                <a:lnTo>
                  <a:pt x="10843" y="21600"/>
                </a:lnTo>
                <a:lnTo>
                  <a:pt x="13633" y="0"/>
                </a:lnTo>
                <a:lnTo>
                  <a:pt x="16423" y="21600"/>
                </a:lnTo>
                <a:lnTo>
                  <a:pt x="19212" y="0"/>
                </a:lnTo>
                <a:lnTo>
                  <a:pt x="21600" y="21600"/>
                </a:lnTo>
              </a:path>
            </a:pathLst>
          </a:custGeom>
          <a:ln w="101600">
            <a:solidFill>
              <a:srgbClr val="FBA93D"/>
            </a:solidFill>
            <a:miter lim="400000"/>
          </a:ln>
        </p:spPr>
        <p:txBody>
          <a:bodyPr lIns="38100" tIns="38100" rIns="38100" bIns="38100" anchor="ctr"/>
          <a:lstStyle/>
          <a:p>
            <a:pPr defTabSz="457200">
              <a:defRPr sz="3000">
                <a:solidFill>
                  <a:srgbClr val="FFFFFF"/>
                </a:solidFill>
              </a:defRPr>
            </a:pPr>
            <a:endParaRPr b="0" i="0" dirty="0"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60AD16B4-C353-3940-97B6-D86188B09D77}"/>
              </a:ext>
            </a:extLst>
          </p:cNvPr>
          <p:cNvSpPr/>
          <p:nvPr userDrawn="1"/>
        </p:nvSpPr>
        <p:spPr>
          <a:xfrm>
            <a:off x="7120648" y="196766"/>
            <a:ext cx="1730502" cy="960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4EF5E1B-1FC5-864F-9B95-1E27168ADF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04099" y="3099446"/>
            <a:ext cx="6781800" cy="2769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" pitchFamily="2" charset="0"/>
              </a:defRPr>
            </a:lvl1pPr>
            <a:lvl2pPr>
              <a:defRPr>
                <a:solidFill>
                  <a:schemeClr val="bg1"/>
                </a:solidFill>
                <a:latin typeface="Helvetica" pitchFamily="2" charset="0"/>
              </a:defRPr>
            </a:lvl2pPr>
            <a:lvl3pPr>
              <a:defRPr>
                <a:solidFill>
                  <a:schemeClr val="bg1"/>
                </a:solidFill>
                <a:latin typeface="Helvetica" pitchFamily="2" charset="0"/>
              </a:defRPr>
            </a:lvl3pPr>
            <a:lvl4pPr>
              <a:defRPr>
                <a:solidFill>
                  <a:schemeClr val="bg1"/>
                </a:solidFill>
                <a:latin typeface="Helvetica" pitchFamily="2" charset="0"/>
              </a:defRPr>
            </a:lvl4pPr>
            <a:lvl5pPr>
              <a:defRPr>
                <a:solidFill>
                  <a:schemeClr val="bg1"/>
                </a:solidFill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409223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563058F-815D-5749-B26A-943D796B96E9}"/>
              </a:ext>
            </a:extLst>
          </p:cNvPr>
          <p:cNvSpPr/>
          <p:nvPr userDrawn="1"/>
        </p:nvSpPr>
        <p:spPr>
          <a:xfrm>
            <a:off x="0" y="0"/>
            <a:ext cx="9144000" cy="7315200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8915400" y="0"/>
                </a:moveTo>
                <a:lnTo>
                  <a:pt x="0" y="0"/>
                </a:lnTo>
                <a:lnTo>
                  <a:pt x="0" y="7112000"/>
                </a:lnTo>
                <a:lnTo>
                  <a:pt x="8915400" y="7112000"/>
                </a:lnTo>
                <a:lnTo>
                  <a:pt x="8915400" y="0"/>
                </a:lnTo>
                <a:close/>
              </a:path>
            </a:pathLst>
          </a:custGeom>
          <a:solidFill>
            <a:srgbClr val="AFABAB"/>
          </a:solid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54099-986F-B144-BC08-201453EB38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4038600"/>
            <a:ext cx="5410200" cy="1661993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Avenir Book" panose="02000503020000020003" pitchFamily="2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7AEE00-78E4-A441-A28A-79817291F9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352800"/>
            <a:ext cx="4419600" cy="5539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RD1</a:t>
            </a:r>
          </a:p>
          <a:p>
            <a:pPr lvl="0"/>
            <a:r>
              <a:rPr lang="en-US" dirty="0"/>
              <a:t>DATE GOES HERE</a:t>
            </a:r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F06C7FB8-47FB-D24C-8EA9-BB64E49CC7BC}"/>
              </a:ext>
            </a:extLst>
          </p:cNvPr>
          <p:cNvSpPr/>
          <p:nvPr userDrawn="1"/>
        </p:nvSpPr>
        <p:spPr>
          <a:xfrm>
            <a:off x="7120648" y="196766"/>
            <a:ext cx="1730502" cy="960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54812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563058F-815D-5749-B26A-943D796B96E9}"/>
              </a:ext>
            </a:extLst>
          </p:cNvPr>
          <p:cNvSpPr/>
          <p:nvPr userDrawn="1"/>
        </p:nvSpPr>
        <p:spPr>
          <a:xfrm>
            <a:off x="0" y="0"/>
            <a:ext cx="9144000" cy="7315200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8915400" y="0"/>
                </a:moveTo>
                <a:lnTo>
                  <a:pt x="0" y="0"/>
                </a:lnTo>
                <a:lnTo>
                  <a:pt x="0" y="7112000"/>
                </a:lnTo>
                <a:lnTo>
                  <a:pt x="8915400" y="7112000"/>
                </a:lnTo>
                <a:lnTo>
                  <a:pt x="8915400" y="0"/>
                </a:lnTo>
                <a:close/>
              </a:path>
            </a:pathLst>
          </a:custGeom>
          <a:solidFill>
            <a:srgbClr val="7EC9EF"/>
          </a:solid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54099-986F-B144-BC08-201453EB38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4038600"/>
            <a:ext cx="5410200" cy="1661993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Avenir Book" panose="02000503020000020003" pitchFamily="2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7AEE00-78E4-A441-A28A-79817291F9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352800"/>
            <a:ext cx="4419600" cy="5539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RD1</a:t>
            </a:r>
          </a:p>
          <a:p>
            <a:pPr lvl="0"/>
            <a:r>
              <a:rPr lang="en-US" dirty="0"/>
              <a:t>DATE GOES HERE</a:t>
            </a:r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F06C7FB8-47FB-D24C-8EA9-BB64E49CC7BC}"/>
              </a:ext>
            </a:extLst>
          </p:cNvPr>
          <p:cNvSpPr/>
          <p:nvPr userDrawn="1"/>
        </p:nvSpPr>
        <p:spPr>
          <a:xfrm>
            <a:off x="7120648" y="196766"/>
            <a:ext cx="1730502" cy="960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09611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563058F-815D-5749-B26A-943D796B96E9}"/>
              </a:ext>
            </a:extLst>
          </p:cNvPr>
          <p:cNvSpPr/>
          <p:nvPr userDrawn="1"/>
        </p:nvSpPr>
        <p:spPr>
          <a:xfrm>
            <a:off x="0" y="0"/>
            <a:ext cx="9144000" cy="7315200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8915400" y="0"/>
                </a:moveTo>
                <a:lnTo>
                  <a:pt x="0" y="0"/>
                </a:lnTo>
                <a:lnTo>
                  <a:pt x="0" y="7112000"/>
                </a:lnTo>
                <a:lnTo>
                  <a:pt x="8915400" y="7112000"/>
                </a:lnTo>
                <a:lnTo>
                  <a:pt x="8915400" y="0"/>
                </a:lnTo>
                <a:close/>
              </a:path>
            </a:pathLst>
          </a:custGeom>
          <a:solidFill>
            <a:srgbClr val="FBA93D"/>
          </a:solid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54099-986F-B144-BC08-201453EB38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4038600"/>
            <a:ext cx="5410200" cy="1661993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Avenir Book" panose="02000503020000020003" pitchFamily="2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7AEE00-78E4-A441-A28A-79817291F9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352800"/>
            <a:ext cx="4419600" cy="5539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RD1</a:t>
            </a:r>
          </a:p>
          <a:p>
            <a:pPr lvl="0"/>
            <a:r>
              <a:rPr lang="en-US" dirty="0"/>
              <a:t>DATE GOES HERE</a:t>
            </a:r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F06C7FB8-47FB-D24C-8EA9-BB64E49CC7BC}"/>
              </a:ext>
            </a:extLst>
          </p:cNvPr>
          <p:cNvSpPr/>
          <p:nvPr userDrawn="1"/>
        </p:nvSpPr>
        <p:spPr>
          <a:xfrm>
            <a:off x="7120648" y="196766"/>
            <a:ext cx="1730502" cy="960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83141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27735"/>
            <a:ext cx="8242300" cy="635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0" i="0">
                <a:solidFill>
                  <a:srgbClr val="231F20"/>
                </a:solidFill>
                <a:latin typeface="Avenir Book" panose="02000503020000020003" pitchFamily="2" charset="0"/>
                <a:cs typeface="Avenir Book" panose="02000503020000020003" pitchFamily="2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1F1AA2-4124-2E4B-B95D-0950E8247E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563058F-815D-5749-B26A-943D796B96E9}"/>
              </a:ext>
            </a:extLst>
          </p:cNvPr>
          <p:cNvSpPr/>
          <p:nvPr userDrawn="1"/>
        </p:nvSpPr>
        <p:spPr>
          <a:xfrm>
            <a:off x="0" y="0"/>
            <a:ext cx="9144000" cy="7315200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8915400" y="0"/>
                </a:moveTo>
                <a:lnTo>
                  <a:pt x="0" y="0"/>
                </a:lnTo>
                <a:lnTo>
                  <a:pt x="0" y="7112000"/>
                </a:lnTo>
                <a:lnTo>
                  <a:pt x="8915400" y="7112000"/>
                </a:lnTo>
                <a:lnTo>
                  <a:pt x="8915400" y="0"/>
                </a:lnTo>
                <a:close/>
              </a:path>
            </a:pathLst>
          </a:custGeom>
          <a:solidFill>
            <a:srgbClr val="D1D85C"/>
          </a:solid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54099-986F-B144-BC08-201453EB38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4038600"/>
            <a:ext cx="5410200" cy="1661993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Avenir Book" panose="02000503020000020003" pitchFamily="2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7AEE00-78E4-A441-A28A-79817291F9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352800"/>
            <a:ext cx="4419600" cy="5539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RD1</a:t>
            </a:r>
          </a:p>
          <a:p>
            <a:pPr lvl="0"/>
            <a:r>
              <a:rPr lang="en-US" dirty="0"/>
              <a:t>DATE GOES HERE</a:t>
            </a:r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F06C7FB8-47FB-D24C-8EA9-BB64E49CC7BC}"/>
              </a:ext>
            </a:extLst>
          </p:cNvPr>
          <p:cNvSpPr/>
          <p:nvPr userDrawn="1"/>
        </p:nvSpPr>
        <p:spPr>
          <a:xfrm>
            <a:off x="7120648" y="196766"/>
            <a:ext cx="1730502" cy="960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57579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563058F-815D-5749-B26A-943D796B96E9}"/>
              </a:ext>
            </a:extLst>
          </p:cNvPr>
          <p:cNvSpPr/>
          <p:nvPr userDrawn="1"/>
        </p:nvSpPr>
        <p:spPr>
          <a:xfrm>
            <a:off x="114300" y="101600"/>
            <a:ext cx="8915400" cy="7112000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8915400" y="0"/>
                </a:moveTo>
                <a:lnTo>
                  <a:pt x="0" y="0"/>
                </a:lnTo>
                <a:lnTo>
                  <a:pt x="0" y="7112000"/>
                </a:lnTo>
                <a:lnTo>
                  <a:pt x="8915400" y="7112000"/>
                </a:lnTo>
                <a:lnTo>
                  <a:pt x="891540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5DA7D1-C829-E24F-9619-D06C7EBCF6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09525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icture Placeholder 58">
            <a:extLst>
              <a:ext uri="{FF2B5EF4-FFF2-40B4-BE49-F238E27FC236}">
                <a16:creationId xmlns:a16="http://schemas.microsoft.com/office/drawing/2014/main" id="{DB4F6732-6E4A-4FC9-A02F-908708B92AD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51236" y="1220823"/>
            <a:ext cx="1714501" cy="2438401"/>
          </a:xfrm>
          <a:custGeom>
            <a:avLst/>
            <a:gdLst>
              <a:gd name="connsiteX0" fmla="*/ 0 w 4572001"/>
              <a:gd name="connsiteY0" fmla="*/ 0 h 4572001"/>
              <a:gd name="connsiteX1" fmla="*/ 4572001 w 4572001"/>
              <a:gd name="connsiteY1" fmla="*/ 0 h 4572001"/>
              <a:gd name="connsiteX2" fmla="*/ 4572001 w 4572001"/>
              <a:gd name="connsiteY2" fmla="*/ 4572001 h 4572001"/>
              <a:gd name="connsiteX3" fmla="*/ 0 w 4572001"/>
              <a:gd name="connsiteY3" fmla="*/ 4572001 h 457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1" h="4572001">
                <a:moveTo>
                  <a:pt x="0" y="0"/>
                </a:moveTo>
                <a:lnTo>
                  <a:pt x="4572001" y="0"/>
                </a:lnTo>
                <a:lnTo>
                  <a:pt x="4572001" y="4572001"/>
                </a:lnTo>
                <a:lnTo>
                  <a:pt x="0" y="457200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anchor="ctr">
            <a:noAutofit/>
          </a:bodyPr>
          <a:lstStyle>
            <a:lvl1pPr>
              <a:defRPr sz="75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0" name="Picture Placeholder 59">
            <a:extLst>
              <a:ext uri="{FF2B5EF4-FFF2-40B4-BE49-F238E27FC236}">
                <a16:creationId xmlns:a16="http://schemas.microsoft.com/office/drawing/2014/main" id="{7A228CB8-A890-4266-947A-01F17BEF1D77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2793579" y="1220823"/>
            <a:ext cx="1714501" cy="2438401"/>
          </a:xfrm>
          <a:custGeom>
            <a:avLst/>
            <a:gdLst>
              <a:gd name="connsiteX0" fmla="*/ 0 w 4572001"/>
              <a:gd name="connsiteY0" fmla="*/ 0 h 4572001"/>
              <a:gd name="connsiteX1" fmla="*/ 4572001 w 4572001"/>
              <a:gd name="connsiteY1" fmla="*/ 0 h 4572001"/>
              <a:gd name="connsiteX2" fmla="*/ 4572001 w 4572001"/>
              <a:gd name="connsiteY2" fmla="*/ 4572001 h 4572001"/>
              <a:gd name="connsiteX3" fmla="*/ 0 w 4572001"/>
              <a:gd name="connsiteY3" fmla="*/ 4572001 h 457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1" h="4572001">
                <a:moveTo>
                  <a:pt x="0" y="0"/>
                </a:moveTo>
                <a:lnTo>
                  <a:pt x="4572001" y="0"/>
                </a:lnTo>
                <a:lnTo>
                  <a:pt x="4572001" y="4572001"/>
                </a:lnTo>
                <a:lnTo>
                  <a:pt x="0" y="4572001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>
              <a:defRPr sz="75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B9117029-A216-4B99-8A4F-03072E1A41DE}"/>
              </a:ext>
            </a:extLst>
          </p:cNvPr>
          <p:cNvSpPr>
            <a:spLocks noGrp="1"/>
          </p:cNvSpPr>
          <p:nvPr>
            <p:ph type="pic" sz="quarter" idx="86" hasCustomPrompt="1"/>
          </p:nvPr>
        </p:nvSpPr>
        <p:spPr>
          <a:xfrm>
            <a:off x="4635922" y="1220823"/>
            <a:ext cx="1714501" cy="2438401"/>
          </a:xfrm>
          <a:custGeom>
            <a:avLst/>
            <a:gdLst>
              <a:gd name="connsiteX0" fmla="*/ 0 w 4572001"/>
              <a:gd name="connsiteY0" fmla="*/ 0 h 4572001"/>
              <a:gd name="connsiteX1" fmla="*/ 4572001 w 4572001"/>
              <a:gd name="connsiteY1" fmla="*/ 0 h 4572001"/>
              <a:gd name="connsiteX2" fmla="*/ 4572001 w 4572001"/>
              <a:gd name="connsiteY2" fmla="*/ 4572001 h 4572001"/>
              <a:gd name="connsiteX3" fmla="*/ 0 w 4572001"/>
              <a:gd name="connsiteY3" fmla="*/ 4572001 h 457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1" h="4572001">
                <a:moveTo>
                  <a:pt x="0" y="0"/>
                </a:moveTo>
                <a:lnTo>
                  <a:pt x="4572001" y="0"/>
                </a:lnTo>
                <a:lnTo>
                  <a:pt x="4572001" y="4572001"/>
                </a:lnTo>
                <a:lnTo>
                  <a:pt x="0" y="457200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anchor="ctr">
            <a:noAutofit/>
          </a:bodyPr>
          <a:lstStyle>
            <a:lvl1pPr>
              <a:defRPr sz="75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IMAGE REPLACE</a:t>
            </a:r>
          </a:p>
        </p:txBody>
      </p:sp>
      <p:sp>
        <p:nvSpPr>
          <p:cNvPr id="62" name="Picture Placeholder 61">
            <a:extLst>
              <a:ext uri="{FF2B5EF4-FFF2-40B4-BE49-F238E27FC236}">
                <a16:creationId xmlns:a16="http://schemas.microsoft.com/office/drawing/2014/main" id="{B6294D0D-107A-484B-9CB9-6A3220881935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6478265" y="1220823"/>
            <a:ext cx="1714501" cy="2438401"/>
          </a:xfrm>
          <a:custGeom>
            <a:avLst/>
            <a:gdLst>
              <a:gd name="connsiteX0" fmla="*/ 0 w 4572002"/>
              <a:gd name="connsiteY0" fmla="*/ 0 h 4572001"/>
              <a:gd name="connsiteX1" fmla="*/ 4572002 w 4572002"/>
              <a:gd name="connsiteY1" fmla="*/ 0 h 4572001"/>
              <a:gd name="connsiteX2" fmla="*/ 4572002 w 4572002"/>
              <a:gd name="connsiteY2" fmla="*/ 4572001 h 4572001"/>
              <a:gd name="connsiteX3" fmla="*/ 0 w 4572002"/>
              <a:gd name="connsiteY3" fmla="*/ 4572001 h 457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2" h="4572001">
                <a:moveTo>
                  <a:pt x="0" y="0"/>
                </a:moveTo>
                <a:lnTo>
                  <a:pt x="4572002" y="0"/>
                </a:lnTo>
                <a:lnTo>
                  <a:pt x="4572002" y="4572001"/>
                </a:lnTo>
                <a:lnTo>
                  <a:pt x="0" y="4572001"/>
                </a:lnTo>
                <a:close/>
              </a:path>
            </a:pathLst>
          </a:custGeom>
          <a:solidFill>
            <a:srgbClr val="ACB1BB"/>
          </a:solidFill>
        </p:spPr>
        <p:txBody>
          <a:bodyPr wrap="square" anchor="ctr">
            <a:noAutofit/>
          </a:bodyPr>
          <a:lstStyle>
            <a:lvl1pPr>
              <a:defRPr sz="75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IMAGE REPLACE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5C0979-DEFF-E346-B1D4-3CFF4E7279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38471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A97366B3-0204-AF49-9FC3-4B514B8E4F44}"/>
              </a:ext>
            </a:extLst>
          </p:cNvPr>
          <p:cNvSpPr/>
          <p:nvPr userDrawn="1"/>
        </p:nvSpPr>
        <p:spPr>
          <a:xfrm>
            <a:off x="353920" y="6555729"/>
            <a:ext cx="8448675" cy="0"/>
          </a:xfrm>
          <a:custGeom>
            <a:avLst/>
            <a:gdLst/>
            <a:ahLst/>
            <a:cxnLst/>
            <a:rect l="l" t="t" r="r" b="b"/>
            <a:pathLst>
              <a:path w="11264900">
                <a:moveTo>
                  <a:pt x="0" y="0"/>
                </a:moveTo>
                <a:lnTo>
                  <a:pt x="11264306" y="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350" b="0" i="0" dirty="0">
              <a:latin typeface="Helvetica" pitchFamily="2" charset="0"/>
            </a:endParaRP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D82C864E-1E36-484C-9DE3-68BC8CCC4F95}"/>
              </a:ext>
            </a:extLst>
          </p:cNvPr>
          <p:cNvSpPr txBox="1"/>
          <p:nvPr userDrawn="1"/>
        </p:nvSpPr>
        <p:spPr>
          <a:xfrm>
            <a:off x="754909" y="6688532"/>
            <a:ext cx="4679156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900" b="0" i="0" spc="-4" dirty="0">
                <a:solidFill>
                  <a:srgbClr val="898989"/>
                </a:solidFill>
                <a:latin typeface="Helvetica" pitchFamily="2" charset="0"/>
                <a:cs typeface="Arial"/>
              </a:rPr>
              <a:t>brandemix</a:t>
            </a:r>
            <a:r>
              <a:rPr sz="900" b="0" i="0" spc="158" dirty="0">
                <a:solidFill>
                  <a:srgbClr val="898989"/>
                </a:solidFill>
                <a:latin typeface="Helvetica" pitchFamily="2" charset="0"/>
                <a:cs typeface="Arial"/>
              </a:rPr>
              <a:t> </a:t>
            </a:r>
            <a:r>
              <a:rPr sz="900" b="0" i="0" spc="75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•</a:t>
            </a:r>
            <a:r>
              <a:rPr sz="900" b="0" i="0" spc="-60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-38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31</a:t>
            </a:r>
            <a:r>
              <a:rPr sz="900" b="0" i="0" spc="-68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-11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W.</a:t>
            </a:r>
            <a:r>
              <a:rPr sz="900" b="0" i="0" spc="-64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30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34th</a:t>
            </a:r>
            <a:r>
              <a:rPr sz="900" b="0" i="0" spc="-68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23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Street,</a:t>
            </a:r>
            <a:r>
              <a:rPr sz="900" b="0" i="0" spc="-68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38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7th</a:t>
            </a:r>
            <a:r>
              <a:rPr sz="900" b="0" i="0" spc="-64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8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Floor,</a:t>
            </a:r>
            <a:r>
              <a:rPr sz="900" b="0" i="0" spc="-68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19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New</a:t>
            </a:r>
            <a:r>
              <a:rPr sz="900" b="0" i="0" spc="-64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-15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York,</a:t>
            </a:r>
            <a:r>
              <a:rPr sz="900" b="0" i="0" spc="-68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-34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NY</a:t>
            </a:r>
            <a:r>
              <a:rPr sz="900" b="0" i="0" spc="-71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10001</a:t>
            </a:r>
            <a:r>
              <a:rPr sz="900" b="0" i="0" spc="-64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75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•</a:t>
            </a:r>
            <a:r>
              <a:rPr sz="900" b="0" i="0" spc="-64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38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P</a:t>
            </a:r>
            <a:r>
              <a:rPr sz="900" b="0" i="0" spc="-60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-11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212.947.1001</a:t>
            </a:r>
            <a:r>
              <a:rPr sz="900" b="0" i="0" spc="-68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75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•</a:t>
            </a:r>
            <a:r>
              <a:rPr sz="900" b="0" i="0" spc="-60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 </a:t>
            </a:r>
            <a:r>
              <a:rPr sz="900" b="0" i="0" spc="15" dirty="0">
                <a:solidFill>
                  <a:srgbClr val="898989"/>
                </a:solidFill>
                <a:latin typeface="Helvetica" pitchFamily="2" charset="0"/>
                <a:cs typeface="Times New Roman"/>
              </a:rPr>
              <a:t>brandemix.com</a:t>
            </a:r>
            <a:endParaRPr sz="900" b="0" i="0" dirty="0">
              <a:latin typeface="Helvetica" pitchFamily="2" charset="0"/>
              <a:cs typeface="Times New Roman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6EC9A94-181B-BC4F-B9A8-AE4A4F0E3B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0" y="427735"/>
            <a:ext cx="8070850" cy="562865"/>
          </a:xfrm>
          <a:prstGeom prst="rect">
            <a:avLst/>
          </a:prstGeom>
        </p:spPr>
        <p:txBody>
          <a:bodyPr/>
          <a:lstStyle>
            <a:lvl1pPr>
              <a:defRPr sz="2100" b="0" i="0">
                <a:latin typeface="Avenir Book" panose="02000503020000020003" pitchFamily="2" charset="0"/>
                <a:ea typeface="Avenir Book" panose="02000503020000020003" pitchFamily="2" charset="0"/>
                <a:cs typeface="Avenir Book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523DADD-7695-A645-A506-CDAA03E6346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6316" y="1345228"/>
            <a:ext cx="8109034" cy="1384995"/>
          </a:xfrm>
        </p:spPr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C12B78-B686-794B-80DC-573BAB22EC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5349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8650" y="782660"/>
            <a:ext cx="7886700" cy="42841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400" cap="all" baseline="0"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4923" y="6609419"/>
            <a:ext cx="297996" cy="276999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fld id="{8C5491D0-A687-486D-8A70-600394AB69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/>
          </p:nvPr>
        </p:nvSpPr>
        <p:spPr>
          <a:xfrm>
            <a:off x="628650" y="1430867"/>
            <a:ext cx="7886700" cy="1084912"/>
          </a:xfrm>
          <a:prstGeom prst="rect">
            <a:avLst/>
          </a:prstGeom>
        </p:spPr>
        <p:txBody>
          <a:bodyPr/>
          <a:lstStyle>
            <a:lvl1pPr>
              <a:defRPr sz="1800" b="0" i="0"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500" b="0" i="0"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350" b="0" i="0"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200" b="0" i="0"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200" b="0" i="0"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4BF2A0-D704-394C-8BFF-5A52EB89D5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422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4425" y="476843"/>
            <a:ext cx="8220919" cy="888662"/>
          </a:xfrm>
          <a:prstGeom prst="rect">
            <a:avLst/>
          </a:prstGeom>
          <a:ln>
            <a:noFill/>
          </a:ln>
        </p:spPr>
        <p:txBody>
          <a:bodyPr anchor="b" anchorCtr="1">
            <a:normAutofit/>
          </a:bodyPr>
          <a:lstStyle>
            <a:lvl1pPr algn="ctr">
              <a:defRPr sz="2700" b="0" i="0" baseline="0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Avenir Book" panose="02000503020000020003" pitchFamily="2" charset="0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4425" y="2199979"/>
            <a:ext cx="8220919" cy="4139860"/>
          </a:xfrm>
          <a:prstGeom prst="rect">
            <a:avLst/>
          </a:prstGeom>
          <a:ln w="12700"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rgbClr val="000000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  <a:lvl2pPr>
              <a:defRPr b="0" i="0">
                <a:solidFill>
                  <a:srgbClr val="686768"/>
                </a:solidFill>
                <a:latin typeface="Archer Book" charset="0"/>
                <a:ea typeface="Archer Book" charset="0"/>
                <a:cs typeface="Archer Book" charset="0"/>
              </a:defRPr>
            </a:lvl2pPr>
            <a:lvl3pPr>
              <a:defRPr b="0" i="0">
                <a:solidFill>
                  <a:srgbClr val="686768"/>
                </a:solidFill>
                <a:latin typeface="Archer Book" charset="0"/>
                <a:ea typeface="Archer Book" charset="0"/>
                <a:cs typeface="Archer Book" charset="0"/>
              </a:defRPr>
            </a:lvl3pPr>
            <a:lvl4pPr>
              <a:defRPr b="0" i="0">
                <a:solidFill>
                  <a:srgbClr val="686768"/>
                </a:solidFill>
                <a:latin typeface="Archer Book" charset="0"/>
                <a:ea typeface="Archer Book" charset="0"/>
                <a:cs typeface="Archer Book" charset="0"/>
              </a:defRPr>
            </a:lvl4pPr>
            <a:lvl5pPr>
              <a:defRPr b="0" i="0">
                <a:solidFill>
                  <a:srgbClr val="686768"/>
                </a:solidFill>
                <a:latin typeface="Archer Book" charset="0"/>
                <a:ea typeface="Archer Book" charset="0"/>
                <a:cs typeface="Archer Book" charset="0"/>
              </a:defRPr>
            </a:lvl5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6EE-115B-9E4E-91C4-A1451391AD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74425" y="1496009"/>
            <a:ext cx="8220919" cy="276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rgbClr val="C5C942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Avenir Book" panose="02000503020000020003" pitchFamily="2" charset="0"/>
              </a:defRPr>
            </a:lvl1pPr>
          </a:lstStyle>
          <a:p>
            <a:pPr lvl="0"/>
            <a:r>
              <a:rPr lang="en-US" dirty="0"/>
              <a:t>TITLE 1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654123"/>
            <a:ext cx="9144000" cy="661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Helvetica Light" panose="020B0403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74425" y="6647951"/>
            <a:ext cx="8220919" cy="0"/>
          </a:xfrm>
          <a:prstGeom prst="line">
            <a:avLst/>
          </a:prstGeom>
          <a:ln>
            <a:solidFill>
              <a:srgbClr val="D3D0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AAAF041F-DF8A-C440-A866-1B7A134F59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73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27735"/>
            <a:ext cx="8242300" cy="635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0" i="0">
                <a:solidFill>
                  <a:srgbClr val="231F20"/>
                </a:solidFill>
                <a:latin typeface="Avenir Book" panose="02000503020000020003" pitchFamily="2" charset="0"/>
                <a:cs typeface="Avenir Book" panose="02000503020000020003" pitchFamily="2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682496"/>
            <a:ext cx="3977640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682496"/>
            <a:ext cx="3977640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FE87EF-985E-0043-987B-8E7C2F276E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250" y="89678"/>
            <a:ext cx="8953500" cy="7135844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0" y="7112000"/>
                </a:moveTo>
                <a:lnTo>
                  <a:pt x="8915400" y="7112000"/>
                </a:lnTo>
                <a:lnTo>
                  <a:pt x="8915400" y="0"/>
                </a:lnTo>
                <a:lnTo>
                  <a:pt x="0" y="0"/>
                </a:lnTo>
                <a:lnTo>
                  <a:pt x="0" y="7112000"/>
                </a:lnTo>
                <a:close/>
              </a:path>
            </a:pathLst>
          </a:custGeom>
          <a:ln w="215900">
            <a:solidFill>
              <a:srgbClr val="D1D85D"/>
            </a:solidFill>
            <a:miter lim="800000"/>
          </a:ln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29AF49-0285-3449-AA68-223E55E0F1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sp>
        <p:nvSpPr>
          <p:cNvPr id="5" name="bg object 16">
            <a:extLst>
              <a:ext uri="{FF2B5EF4-FFF2-40B4-BE49-F238E27FC236}">
                <a16:creationId xmlns:a16="http://schemas.microsoft.com/office/drawing/2014/main" id="{FD85F1E6-260B-8745-B40E-3A9C02811201}"/>
              </a:ext>
            </a:extLst>
          </p:cNvPr>
          <p:cNvSpPr/>
          <p:nvPr userDrawn="1"/>
        </p:nvSpPr>
        <p:spPr>
          <a:xfrm>
            <a:off x="95250" y="89678"/>
            <a:ext cx="8953500" cy="7135844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0" y="7112000"/>
                </a:moveTo>
                <a:lnTo>
                  <a:pt x="8915400" y="7112000"/>
                </a:lnTo>
                <a:lnTo>
                  <a:pt x="8915400" y="0"/>
                </a:lnTo>
                <a:lnTo>
                  <a:pt x="0" y="0"/>
                </a:lnTo>
                <a:lnTo>
                  <a:pt x="0" y="7112000"/>
                </a:lnTo>
                <a:close/>
              </a:path>
            </a:pathLst>
          </a:custGeom>
          <a:ln w="215900">
            <a:solidFill>
              <a:srgbClr val="7EC9EF"/>
            </a:solidFill>
            <a:miter lim="800000"/>
          </a:ln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7809B6-EA6E-B44C-81E2-4ACB692044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sp>
        <p:nvSpPr>
          <p:cNvPr id="5" name="bg object 16">
            <a:extLst>
              <a:ext uri="{FF2B5EF4-FFF2-40B4-BE49-F238E27FC236}">
                <a16:creationId xmlns:a16="http://schemas.microsoft.com/office/drawing/2014/main" id="{FD85F1E6-260B-8745-B40E-3A9C02811201}"/>
              </a:ext>
            </a:extLst>
          </p:cNvPr>
          <p:cNvSpPr/>
          <p:nvPr userDrawn="1"/>
        </p:nvSpPr>
        <p:spPr>
          <a:xfrm>
            <a:off x="95250" y="89678"/>
            <a:ext cx="8953500" cy="7135844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0" y="7112000"/>
                </a:moveTo>
                <a:lnTo>
                  <a:pt x="8915400" y="7112000"/>
                </a:lnTo>
                <a:lnTo>
                  <a:pt x="8915400" y="0"/>
                </a:lnTo>
                <a:lnTo>
                  <a:pt x="0" y="0"/>
                </a:lnTo>
                <a:lnTo>
                  <a:pt x="0" y="7112000"/>
                </a:lnTo>
                <a:close/>
              </a:path>
            </a:pathLst>
          </a:custGeom>
          <a:ln w="215900">
            <a:solidFill>
              <a:srgbClr val="FBA93D"/>
            </a:solidFill>
            <a:miter lim="800000"/>
          </a:ln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FC7439-AA46-EB4F-A0D4-CC32B6F539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44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  <p:sp>
        <p:nvSpPr>
          <p:cNvPr id="5" name="bg object 16">
            <a:extLst>
              <a:ext uri="{FF2B5EF4-FFF2-40B4-BE49-F238E27FC236}">
                <a16:creationId xmlns:a16="http://schemas.microsoft.com/office/drawing/2014/main" id="{FD85F1E6-260B-8745-B40E-3A9C02811201}"/>
              </a:ext>
            </a:extLst>
          </p:cNvPr>
          <p:cNvSpPr/>
          <p:nvPr userDrawn="1"/>
        </p:nvSpPr>
        <p:spPr>
          <a:xfrm>
            <a:off x="95250" y="89678"/>
            <a:ext cx="8953500" cy="7135844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0" y="7112000"/>
                </a:moveTo>
                <a:lnTo>
                  <a:pt x="8915400" y="7112000"/>
                </a:lnTo>
                <a:lnTo>
                  <a:pt x="8915400" y="0"/>
                </a:lnTo>
                <a:lnTo>
                  <a:pt x="0" y="0"/>
                </a:lnTo>
                <a:lnTo>
                  <a:pt x="0" y="7112000"/>
                </a:lnTo>
                <a:close/>
              </a:path>
            </a:pathLst>
          </a:custGeom>
          <a:ln w="215900">
            <a:solidFill>
              <a:srgbClr val="AFABAB"/>
            </a:solidFill>
            <a:miter lim="800000"/>
          </a:ln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FE61BA-28F6-7E4B-972F-CCBC088AE0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71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250" y="89678"/>
            <a:ext cx="8953500" cy="7135844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0" y="7112000"/>
                </a:moveTo>
                <a:lnTo>
                  <a:pt x="8915400" y="7112000"/>
                </a:lnTo>
                <a:lnTo>
                  <a:pt x="8915400" y="0"/>
                </a:lnTo>
                <a:lnTo>
                  <a:pt x="0" y="0"/>
                </a:lnTo>
                <a:lnTo>
                  <a:pt x="0" y="7112000"/>
                </a:lnTo>
                <a:close/>
              </a:path>
            </a:pathLst>
          </a:custGeom>
          <a:ln w="215900">
            <a:solidFill>
              <a:srgbClr val="AFABAB"/>
            </a:solidFill>
            <a:miter lim="800000"/>
          </a:ln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29AF49-0285-3449-AA68-223E55E0F1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  <p:sp>
        <p:nvSpPr>
          <p:cNvPr id="18" name="Holder 3">
            <a:extLst>
              <a:ext uri="{FF2B5EF4-FFF2-40B4-BE49-F238E27FC236}">
                <a16:creationId xmlns:a16="http://schemas.microsoft.com/office/drawing/2014/main" id="{4FE826D4-ED64-6441-927B-BC529BE80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058" y="2874792"/>
            <a:ext cx="5551992" cy="38040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ECE98018-706C-F14F-8360-68D1C5A850A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222756" y="2870781"/>
            <a:ext cx="2478187" cy="1741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99B4A090-740B-F04D-A5C2-9EA88144370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238798" y="4937697"/>
            <a:ext cx="2478187" cy="1741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54041AD-60E5-BD42-9F53-03B5E94C298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950" y="1219200"/>
            <a:ext cx="2540000" cy="861774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Highlighted Bullet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7422E30-AEFF-F34A-B940-12C3C95A60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8950" y="512763"/>
            <a:ext cx="2540000" cy="615553"/>
          </a:xfrm>
        </p:spPr>
        <p:txBody>
          <a:bodyPr/>
          <a:lstStyle>
            <a:lvl1pPr>
              <a:defRPr sz="4000" b="1" i="0">
                <a:solidFill>
                  <a:srgbClr val="7EC9EF"/>
                </a:solidFill>
                <a:latin typeface="Avenir Black" panose="02000503020000020003" pitchFamily="2" charset="0"/>
              </a:defRPr>
            </a:lvl1pPr>
            <a:lvl2pPr>
              <a:defRPr sz="4000">
                <a:latin typeface="Avenir Book" panose="02000503020000020003" pitchFamily="2" charset="0"/>
              </a:defRPr>
            </a:lvl2pPr>
            <a:lvl3pPr>
              <a:defRPr sz="4000">
                <a:latin typeface="Avenir Book" panose="02000503020000020003" pitchFamily="2" charset="0"/>
              </a:defRPr>
            </a:lvl3pPr>
            <a:lvl4pPr>
              <a:defRPr sz="4000">
                <a:latin typeface="Avenir Book" panose="02000503020000020003" pitchFamily="2" charset="0"/>
              </a:defRPr>
            </a:lvl4pPr>
            <a:lvl5pPr>
              <a:defRPr sz="4000">
                <a:latin typeface="Avenir Book" panose="02000503020000020003" pitchFamily="2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E4007-E8DD-944F-B72C-B45A7923537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76600" y="1219200"/>
            <a:ext cx="2718450" cy="200055"/>
          </a:xfrm>
        </p:spPr>
        <p:txBody>
          <a:bodyPr/>
          <a:lstStyle>
            <a:lvl1pPr>
              <a:defRPr sz="1300">
                <a:latin typeface="Helvetica" pitchFamily="2" charset="0"/>
              </a:defRPr>
            </a:lvl1pPr>
            <a:lvl2pPr>
              <a:defRPr sz="1300">
                <a:latin typeface="Helvetica" pitchFamily="2" charset="0"/>
              </a:defRPr>
            </a:lvl2pPr>
            <a:lvl3pPr>
              <a:defRPr sz="1300">
                <a:latin typeface="Helvetica" pitchFamily="2" charset="0"/>
              </a:defRPr>
            </a:lvl3pPr>
            <a:lvl4pPr>
              <a:defRPr sz="1300">
                <a:latin typeface="Helvetica" pitchFamily="2" charset="0"/>
              </a:defRPr>
            </a:lvl4pPr>
            <a:lvl5pPr>
              <a:defRPr sz="1300"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9426CE-876E-E545-AFD1-D90F544544D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23000" y="1219200"/>
            <a:ext cx="2493985" cy="200055"/>
          </a:xfrm>
        </p:spPr>
        <p:txBody>
          <a:bodyPr/>
          <a:lstStyle>
            <a:lvl1pPr>
              <a:defRPr sz="1300">
                <a:latin typeface="Helvetica" pitchFamily="2" charset="0"/>
              </a:defRPr>
            </a:lvl1pPr>
            <a:lvl2pPr>
              <a:defRPr sz="1300">
                <a:latin typeface="Helvetica" pitchFamily="2" charset="0"/>
              </a:defRPr>
            </a:lvl2pPr>
            <a:lvl3pPr>
              <a:defRPr sz="1300">
                <a:latin typeface="Helvetica" pitchFamily="2" charset="0"/>
              </a:defRPr>
            </a:lvl3pPr>
            <a:lvl4pPr>
              <a:defRPr sz="1300">
                <a:latin typeface="Helvetica" pitchFamily="2" charset="0"/>
              </a:defRPr>
            </a:lvl4pPr>
            <a:lvl5pPr>
              <a:defRPr sz="1300"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73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250" y="89678"/>
            <a:ext cx="8953500" cy="7135844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0" y="7112000"/>
                </a:moveTo>
                <a:lnTo>
                  <a:pt x="8915400" y="7112000"/>
                </a:lnTo>
                <a:lnTo>
                  <a:pt x="8915400" y="0"/>
                </a:lnTo>
                <a:lnTo>
                  <a:pt x="0" y="0"/>
                </a:lnTo>
                <a:lnTo>
                  <a:pt x="0" y="7112000"/>
                </a:lnTo>
                <a:close/>
              </a:path>
            </a:pathLst>
          </a:custGeom>
          <a:ln w="215900">
            <a:solidFill>
              <a:srgbClr val="D1D85C"/>
            </a:solidFill>
            <a:miter lim="800000"/>
          </a:ln>
        </p:spPr>
        <p:txBody>
          <a:bodyPr wrap="square" lIns="0" tIns="0" rIns="0" bIns="0" rtlCol="0"/>
          <a:lstStyle/>
          <a:p>
            <a:endParaRPr b="0" i="0" dirty="0"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29AF49-0285-3449-AA68-223E55E0F1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  <p:sp>
        <p:nvSpPr>
          <p:cNvPr id="18" name="Holder 3">
            <a:extLst>
              <a:ext uri="{FF2B5EF4-FFF2-40B4-BE49-F238E27FC236}">
                <a16:creationId xmlns:a16="http://schemas.microsoft.com/office/drawing/2014/main" id="{4FE826D4-ED64-6441-927B-BC529BE80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2085" y="2974101"/>
            <a:ext cx="8221641" cy="36480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0C64F27F-201A-1741-BF08-C064D773B5C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05197" y="1219200"/>
            <a:ext cx="2595419" cy="1600200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54041AD-60E5-BD42-9F53-03B5E94C298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950" y="1219200"/>
            <a:ext cx="2540000" cy="861774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Highlighted Bullet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7422E30-AEFF-F34A-B940-12C3C95A60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8950" y="512763"/>
            <a:ext cx="2540000" cy="615553"/>
          </a:xfrm>
        </p:spPr>
        <p:txBody>
          <a:bodyPr/>
          <a:lstStyle>
            <a:lvl1pPr>
              <a:defRPr sz="4000" b="1" i="0">
                <a:solidFill>
                  <a:srgbClr val="FBA93D"/>
                </a:solidFill>
                <a:latin typeface="Avenir Black" panose="02000503020000020003" pitchFamily="2" charset="0"/>
              </a:defRPr>
            </a:lvl1pPr>
            <a:lvl2pPr>
              <a:defRPr sz="4000">
                <a:latin typeface="Avenir Book" panose="02000503020000020003" pitchFamily="2" charset="0"/>
              </a:defRPr>
            </a:lvl2pPr>
            <a:lvl3pPr>
              <a:defRPr sz="4000">
                <a:latin typeface="Avenir Book" panose="02000503020000020003" pitchFamily="2" charset="0"/>
              </a:defRPr>
            </a:lvl3pPr>
            <a:lvl4pPr>
              <a:defRPr sz="4000">
                <a:latin typeface="Avenir Book" panose="02000503020000020003" pitchFamily="2" charset="0"/>
              </a:defRPr>
            </a:lvl4pPr>
            <a:lvl5pPr>
              <a:defRPr sz="4000">
                <a:latin typeface="Avenir Book" panose="02000503020000020003" pitchFamily="2" charset="0"/>
              </a:defRPr>
            </a:lvl5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8F344-5325-E64C-B3D5-A634FF4605E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15050" y="1219200"/>
            <a:ext cx="2595419" cy="1600200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296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682496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803136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803136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803136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73" r:id="rId7"/>
    <p:sldLayoutId id="2147483687" r:id="rId8"/>
    <p:sldLayoutId id="2147483686" r:id="rId9"/>
    <p:sldLayoutId id="2147483685" r:id="rId10"/>
    <p:sldLayoutId id="2147483684" r:id="rId11"/>
    <p:sldLayoutId id="2147483683" r:id="rId12"/>
    <p:sldLayoutId id="2147483682" r:id="rId13"/>
    <p:sldLayoutId id="2147483688" r:id="rId14"/>
    <p:sldLayoutId id="2147483692" r:id="rId15"/>
    <p:sldLayoutId id="2147483693" r:id="rId16"/>
    <p:sldLayoutId id="2147483694" r:id="rId17"/>
    <p:sldLayoutId id="2147483690" r:id="rId18"/>
    <p:sldLayoutId id="2147483689" r:id="rId19"/>
    <p:sldLayoutId id="2147483691" r:id="rId20"/>
    <p:sldLayoutId id="2147483695" r:id="rId21"/>
    <p:sldLayoutId id="2147483677" r:id="rId22"/>
    <p:sldLayoutId id="2147483678" r:id="rId23"/>
    <p:sldLayoutId id="2147483680" r:id="rId24"/>
    <p:sldLayoutId id="2147483681" r:id="rId25"/>
  </p:sldLayoutIdLst>
  <p:txStyles>
    <p:titleStyle>
      <a:lvl1pPr>
        <a:defRPr b="0" i="0">
          <a:latin typeface="Avenir Book" panose="02000503020000020003" pitchFamily="2" charset="0"/>
          <a:ea typeface="+mj-ea"/>
          <a:cs typeface="Avenir Book" panose="02000503020000020003" pitchFamily="2" charset="0"/>
        </a:defRPr>
      </a:lvl1pPr>
    </p:titleStyle>
    <p:bodyStyle>
      <a:lvl1pPr marL="0">
        <a:defRPr b="0" i="0">
          <a:latin typeface="Helvetica" pitchFamily="2" charset="0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91">
            <a:extLst>
              <a:ext uri="{FF2B5EF4-FFF2-40B4-BE49-F238E27FC236}">
                <a16:creationId xmlns:a16="http://schemas.microsoft.com/office/drawing/2014/main" id="{5591AB25-2749-544C-8337-D481B8B7F007}"/>
              </a:ext>
            </a:extLst>
          </p:cNvPr>
          <p:cNvSpPr/>
          <p:nvPr/>
        </p:nvSpPr>
        <p:spPr>
          <a:xfrm>
            <a:off x="2133600" y="1268185"/>
            <a:ext cx="4876799" cy="357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433388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Montserrat Light"/>
              </a:rPr>
              <a:t>What is Talent Branding? </a:t>
            </a:r>
            <a:endParaRPr sz="2800" b="1" dirty="0">
              <a:solidFill>
                <a:schemeClr val="tx1">
                  <a:lumMod val="95000"/>
                  <a:lumOff val="5000"/>
                </a:schemeClr>
              </a:solidFill>
              <a:latin typeface="Helvetica" pitchFamily="2" charset="0"/>
              <a:ea typeface="Helvetica Neue" panose="02000503000000020004" pitchFamily="2" charset="0"/>
              <a:cs typeface="Montserrat Light"/>
            </a:endParaRPr>
          </a:p>
        </p:txBody>
      </p:sp>
      <p:sp>
        <p:nvSpPr>
          <p:cNvPr id="9" name="Shape 92">
            <a:extLst>
              <a:ext uri="{FF2B5EF4-FFF2-40B4-BE49-F238E27FC236}">
                <a16:creationId xmlns:a16="http://schemas.microsoft.com/office/drawing/2014/main" id="{6D4BE5CF-5132-EF43-BD33-F04F552908CE}"/>
              </a:ext>
            </a:extLst>
          </p:cNvPr>
          <p:cNvSpPr/>
          <p:nvPr/>
        </p:nvSpPr>
        <p:spPr>
          <a:xfrm>
            <a:off x="1356360" y="2557982"/>
            <a:ext cx="6324600" cy="3165867"/>
          </a:xfrm>
          <a:prstGeom prst="rect">
            <a:avLst/>
          </a:prstGeom>
          <a:ln w="12700"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defTabSz="952500">
              <a:lnSpc>
                <a:spcPct val="130000"/>
              </a:lnSpc>
              <a:buClr>
                <a:srgbClr val="E9F6FA"/>
              </a:buClr>
              <a:buFont typeface="Helvetica Neue UltraLight"/>
              <a:defRPr sz="3000">
                <a:solidFill>
                  <a:srgbClr val="323C40"/>
                </a:solidFill>
                <a:uFill>
                  <a:solidFill>
                    <a:srgbClr val="323C4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ctr"/>
            <a:endParaRPr lang="en-US" sz="1600" b="1" dirty="0">
              <a:latin typeface="Helvetica Neue" charset="0"/>
            </a:endParaRPr>
          </a:p>
          <a:p>
            <a:r>
              <a:rPr lang="en-US" sz="1600" b="1" dirty="0">
                <a:latin typeface="Helvetica Neue" charset="0"/>
              </a:rPr>
              <a:t>It is highly emotive, social</a:t>
            </a:r>
            <a:r>
              <a:rPr lang="en-US" sz="1600" dirty="0">
                <a:latin typeface="Helvetica Neue" charset="0"/>
              </a:rPr>
              <a:t>, </a:t>
            </a:r>
            <a:r>
              <a:rPr lang="en-US" sz="1600" b="1" dirty="0">
                <a:latin typeface="Helvetica Neue" charset="0"/>
              </a:rPr>
              <a:t>and</a:t>
            </a:r>
            <a:r>
              <a:rPr lang="en-US" sz="1600" dirty="0">
                <a:latin typeface="Helvetica Neue" charset="0"/>
              </a:rPr>
              <a:t> </a:t>
            </a:r>
            <a:r>
              <a:rPr lang="en-US" sz="1600" b="1" u="sng" dirty="0">
                <a:latin typeface="Helvetica Neue" charset="0"/>
              </a:rPr>
              <a:t>public</a:t>
            </a:r>
            <a:r>
              <a:rPr lang="en-US" sz="1600" b="1" dirty="0">
                <a:latin typeface="Helvetica Neue" charset="0"/>
              </a:rPr>
              <a:t> employer brand. </a:t>
            </a:r>
          </a:p>
          <a:p>
            <a:endParaRPr lang="en-US" sz="1600" b="1" dirty="0">
              <a:solidFill>
                <a:srgbClr val="FF0000"/>
              </a:solidFill>
              <a:latin typeface="Helvetica Neue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Helvetica Neue" charset="0"/>
              </a:rPr>
              <a:t>It considers what people think, feel, and share about our university and culture as a place to work. </a:t>
            </a:r>
          </a:p>
          <a:p>
            <a:endParaRPr lang="en-US" sz="1600" dirty="0">
              <a:latin typeface="Helvetica Neue" charset="0"/>
            </a:endParaRPr>
          </a:p>
          <a:p>
            <a:r>
              <a:rPr lang="en-US" sz="1600" dirty="0">
                <a:latin typeface="Helvetica Neue" charset="0"/>
              </a:rPr>
              <a:t>It answers the questions:</a:t>
            </a:r>
          </a:p>
          <a:p>
            <a:r>
              <a:rPr lang="en-US" sz="1600" dirty="0">
                <a:latin typeface="Helvetica Neue" charset="0"/>
              </a:rPr>
              <a:t>“What sets our culture apart?”</a:t>
            </a:r>
          </a:p>
          <a:p>
            <a:r>
              <a:rPr lang="en-US" sz="1600" dirty="0">
                <a:latin typeface="Helvetica Neue" charset="0"/>
              </a:rPr>
              <a:t>“What unites and inspires our employees?”</a:t>
            </a:r>
          </a:p>
          <a:p>
            <a:pPr algn="ctr"/>
            <a:endParaRPr lang="en-US" sz="1600" dirty="0">
              <a:latin typeface="Helvetica Neue" charset="0"/>
            </a:endParaRPr>
          </a:p>
        </p:txBody>
      </p:sp>
      <p:sp>
        <p:nvSpPr>
          <p:cNvPr id="10" name="Shape 93">
            <a:extLst>
              <a:ext uri="{FF2B5EF4-FFF2-40B4-BE49-F238E27FC236}">
                <a16:creationId xmlns:a16="http://schemas.microsoft.com/office/drawing/2014/main" id="{7BD29E21-7468-8743-BBFA-4782DC166104}"/>
              </a:ext>
            </a:extLst>
          </p:cNvPr>
          <p:cNvSpPr/>
          <p:nvPr/>
        </p:nvSpPr>
        <p:spPr>
          <a:xfrm>
            <a:off x="3968749" y="2003061"/>
            <a:ext cx="1206500" cy="12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474" y="0"/>
                </a:lnTo>
                <a:lnTo>
                  <a:pt x="5264" y="21600"/>
                </a:lnTo>
                <a:lnTo>
                  <a:pt x="8054" y="0"/>
                </a:lnTo>
                <a:lnTo>
                  <a:pt x="10843" y="21600"/>
                </a:lnTo>
                <a:lnTo>
                  <a:pt x="13633" y="0"/>
                </a:lnTo>
                <a:lnTo>
                  <a:pt x="16423" y="21600"/>
                </a:lnTo>
                <a:lnTo>
                  <a:pt x="19212" y="0"/>
                </a:lnTo>
                <a:lnTo>
                  <a:pt x="21600" y="21600"/>
                </a:lnTo>
              </a:path>
            </a:pathLst>
          </a:custGeom>
          <a:ln w="101600">
            <a:solidFill>
              <a:srgbClr val="7EC9EF"/>
            </a:solidFill>
            <a:miter lim="400000"/>
          </a:ln>
        </p:spPr>
        <p:txBody>
          <a:bodyPr lIns="38100" tIns="38100" rIns="38100" bIns="38100" anchor="ctr"/>
          <a:lstStyle/>
          <a:p>
            <a:pPr defTabSz="457200">
              <a:defRPr sz="3000">
                <a:solidFill>
                  <a:srgbClr val="FFFFFF"/>
                </a:solidFill>
              </a:defRPr>
            </a:pPr>
            <a:endParaRPr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2" name="Shape 372">
            <a:extLst>
              <a:ext uri="{FF2B5EF4-FFF2-40B4-BE49-F238E27FC236}">
                <a16:creationId xmlns:a16="http://schemas.microsoft.com/office/drawing/2014/main" id="{68868853-AF64-B443-AD16-DABD8F64E6D6}"/>
              </a:ext>
            </a:extLst>
          </p:cNvPr>
          <p:cNvSpPr txBox="1">
            <a:spLocks/>
          </p:cNvSpPr>
          <p:nvPr/>
        </p:nvSpPr>
        <p:spPr>
          <a:xfrm>
            <a:off x="6659880" y="6733401"/>
            <a:ext cx="2103120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smtClean="0">
                <a:latin typeface="Helvetica Neue" panose="02000503000000020004" pitchFamily="2" charset="0"/>
              </a:rPr>
              <a:pPr algn="r"/>
              <a:t>1</a:t>
            </a:fld>
            <a:endParaRPr lang="en-US" sz="1000" dirty="0">
              <a:latin typeface="Helvetica Neue" panose="02000503000000020004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903B7D-E220-B742-AF4B-C9840A0E40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075" y="512902"/>
            <a:ext cx="1350604" cy="3252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B517E3D-64E9-2A7A-CD2C-1B46FC89BF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554" y="4319747"/>
            <a:ext cx="2234823" cy="223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1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1">
            <a:extLst>
              <a:ext uri="{FF2B5EF4-FFF2-40B4-BE49-F238E27FC236}">
                <a16:creationId xmlns:a16="http://schemas.microsoft.com/office/drawing/2014/main" id="{3BDFADDF-E64D-1DAE-A1E6-77730BC822F4}"/>
              </a:ext>
            </a:extLst>
          </p:cNvPr>
          <p:cNvSpPr/>
          <p:nvPr/>
        </p:nvSpPr>
        <p:spPr>
          <a:xfrm>
            <a:off x="1066800" y="1291829"/>
            <a:ext cx="7010400" cy="357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433388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Montserrat Light"/>
              </a:rPr>
              <a:t>The Value of a Talent Brand</a:t>
            </a:r>
            <a:endParaRPr sz="2800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Montserrat Light"/>
            </a:endParaRPr>
          </a:p>
        </p:txBody>
      </p:sp>
      <p:sp>
        <p:nvSpPr>
          <p:cNvPr id="3" name="Shape 93">
            <a:extLst>
              <a:ext uri="{FF2B5EF4-FFF2-40B4-BE49-F238E27FC236}">
                <a16:creationId xmlns:a16="http://schemas.microsoft.com/office/drawing/2014/main" id="{6B6477F8-D655-A0C1-A5C3-8B15B390F6EB}"/>
              </a:ext>
            </a:extLst>
          </p:cNvPr>
          <p:cNvSpPr/>
          <p:nvPr/>
        </p:nvSpPr>
        <p:spPr>
          <a:xfrm>
            <a:off x="3950637" y="1916724"/>
            <a:ext cx="1206500" cy="12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474" y="0"/>
                </a:lnTo>
                <a:lnTo>
                  <a:pt x="5264" y="21600"/>
                </a:lnTo>
                <a:lnTo>
                  <a:pt x="8054" y="0"/>
                </a:lnTo>
                <a:lnTo>
                  <a:pt x="10843" y="21600"/>
                </a:lnTo>
                <a:lnTo>
                  <a:pt x="13633" y="0"/>
                </a:lnTo>
                <a:lnTo>
                  <a:pt x="16423" y="21600"/>
                </a:lnTo>
                <a:lnTo>
                  <a:pt x="19212" y="0"/>
                </a:lnTo>
                <a:lnTo>
                  <a:pt x="21600" y="21600"/>
                </a:lnTo>
              </a:path>
            </a:pathLst>
          </a:custGeom>
          <a:ln w="101600">
            <a:solidFill>
              <a:srgbClr val="D1D85C"/>
            </a:solidFill>
            <a:miter lim="400000"/>
          </a:ln>
        </p:spPr>
        <p:txBody>
          <a:bodyPr lIns="38100" tIns="38100" rIns="38100" bIns="38100" anchor="ctr"/>
          <a:lstStyle/>
          <a:p>
            <a:pPr defTabSz="457200">
              <a:defRPr sz="3000">
                <a:solidFill>
                  <a:srgbClr val="FFFFFF"/>
                </a:solidFill>
              </a:defRPr>
            </a:pPr>
            <a:endParaRPr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Google Shape;334;p52">
            <a:extLst>
              <a:ext uri="{FF2B5EF4-FFF2-40B4-BE49-F238E27FC236}">
                <a16:creationId xmlns:a16="http://schemas.microsoft.com/office/drawing/2014/main" id="{8D269423-BCAD-C9D7-2AF6-A0CFB9F937B5}"/>
              </a:ext>
            </a:extLst>
          </p:cNvPr>
          <p:cNvSpPr txBox="1"/>
          <p:nvPr/>
        </p:nvSpPr>
        <p:spPr>
          <a:xfrm>
            <a:off x="2254485" y="3048000"/>
            <a:ext cx="5805304" cy="2115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>
              <a:buClr>
                <a:schemeClr val="dk1"/>
              </a:buClr>
              <a:buSzPts val="1900"/>
            </a:pPr>
            <a:r>
              <a:rPr lang="en-US" altLang="ko" sz="1900" dirty="0">
                <a:solidFill>
                  <a:schemeClr val="dk1"/>
                </a:solidFill>
                <a:latin typeface="Helvetica" pitchFamily="2" charset="0"/>
                <a:ea typeface="Rubik"/>
                <a:cs typeface="Rubik"/>
                <a:sym typeface="Rubik"/>
              </a:rPr>
              <a:t>Helps attract the right new talent </a:t>
            </a:r>
          </a:p>
          <a:p>
            <a:pPr>
              <a:buClr>
                <a:schemeClr val="dk1"/>
              </a:buClr>
              <a:buSzPts val="1900"/>
            </a:pPr>
            <a:endParaRPr lang="en-US" altLang="ko" sz="1900" dirty="0">
              <a:solidFill>
                <a:schemeClr val="dk1"/>
              </a:solidFill>
              <a:latin typeface="Helvetica" pitchFamily="2" charset="0"/>
              <a:ea typeface="Rubik"/>
              <a:cs typeface="Rubik"/>
              <a:sym typeface="Rubik"/>
            </a:endParaRPr>
          </a:p>
          <a:p>
            <a:pPr>
              <a:buClr>
                <a:schemeClr val="dk1"/>
              </a:buClr>
              <a:buSzPts val="1900"/>
            </a:pPr>
            <a:endParaRPr sz="1900" dirty="0">
              <a:solidFill>
                <a:schemeClr val="dk1"/>
              </a:solidFill>
              <a:latin typeface="Helvetica" pitchFamily="2" charset="0"/>
              <a:ea typeface="Rubik"/>
              <a:cs typeface="Rubik"/>
              <a:sym typeface="Rubik"/>
            </a:endParaRPr>
          </a:p>
          <a:p>
            <a:pPr>
              <a:buClr>
                <a:schemeClr val="dk1"/>
              </a:buClr>
              <a:buSzPts val="1900"/>
            </a:pPr>
            <a:r>
              <a:rPr lang="en-US" altLang="ko" sz="1900" dirty="0">
                <a:solidFill>
                  <a:schemeClr val="dk1"/>
                </a:solidFill>
                <a:latin typeface="Helvetica" pitchFamily="2" charset="0"/>
                <a:ea typeface="Rubik"/>
                <a:cs typeface="Rubik"/>
                <a:sym typeface="Rubik"/>
              </a:rPr>
              <a:t>Can help retain </a:t>
            </a:r>
            <a:r>
              <a:rPr lang="en-US" altLang="ko" sz="1900" dirty="0">
                <a:latin typeface="Helvetica" pitchFamily="2" charset="0"/>
                <a:ea typeface="Rubik"/>
                <a:cs typeface="Rubik"/>
                <a:sym typeface="Rubik"/>
              </a:rPr>
              <a:t>our</a:t>
            </a:r>
            <a:r>
              <a:rPr lang="en-US" altLang="ko" sz="1900" dirty="0">
                <a:solidFill>
                  <a:srgbClr val="FF0000"/>
                </a:solidFill>
                <a:latin typeface="Helvetica" pitchFamily="2" charset="0"/>
                <a:ea typeface="Rubik"/>
                <a:cs typeface="Rubik"/>
                <a:sym typeface="Rubik"/>
              </a:rPr>
              <a:t> </a:t>
            </a:r>
            <a:r>
              <a:rPr lang="en-US" altLang="ko" sz="1900" dirty="0">
                <a:solidFill>
                  <a:schemeClr val="dk1"/>
                </a:solidFill>
                <a:latin typeface="Helvetica" pitchFamily="2" charset="0"/>
                <a:ea typeface="Rubik"/>
                <a:cs typeface="Rubik"/>
                <a:sym typeface="Rubik"/>
              </a:rPr>
              <a:t>best talent</a:t>
            </a:r>
          </a:p>
          <a:p>
            <a:pPr>
              <a:buClr>
                <a:schemeClr val="dk1"/>
              </a:buClr>
              <a:buSzPts val="1900"/>
            </a:pPr>
            <a:endParaRPr lang="en-US" altLang="ko" sz="1900" dirty="0">
              <a:solidFill>
                <a:schemeClr val="dk1"/>
              </a:solidFill>
              <a:latin typeface="Helvetica" pitchFamily="2" charset="0"/>
              <a:ea typeface="Rubik"/>
              <a:cs typeface="Rubik"/>
              <a:sym typeface="Rubik"/>
            </a:endParaRPr>
          </a:p>
          <a:p>
            <a:pPr>
              <a:buClr>
                <a:schemeClr val="dk1"/>
              </a:buClr>
              <a:buSzPts val="1900"/>
            </a:pPr>
            <a:endParaRPr sz="1900" dirty="0">
              <a:solidFill>
                <a:schemeClr val="dk1"/>
              </a:solidFill>
              <a:latin typeface="Helvetica" pitchFamily="2" charset="0"/>
              <a:ea typeface="Rubik"/>
              <a:cs typeface="Rubik"/>
              <a:sym typeface="Rubik"/>
            </a:endParaRPr>
          </a:p>
          <a:p>
            <a:pPr>
              <a:buClr>
                <a:schemeClr val="dk1"/>
              </a:buClr>
              <a:buSzPts val="1900"/>
            </a:pPr>
            <a:r>
              <a:rPr lang="en-US" altLang="ko" sz="1900" dirty="0">
                <a:solidFill>
                  <a:schemeClr val="dk1"/>
                </a:solidFill>
                <a:latin typeface="Helvetica" pitchFamily="2" charset="0"/>
                <a:ea typeface="Rubik"/>
                <a:cs typeface="Rubik"/>
                <a:sym typeface="Rubik"/>
              </a:rPr>
              <a:t>Decreases </a:t>
            </a:r>
            <a:r>
              <a:rPr lang="en-US" altLang="ko" sz="1900" dirty="0">
                <a:latin typeface="Helvetica" pitchFamily="2" charset="0"/>
                <a:ea typeface="Rubik"/>
                <a:cs typeface="Rubik"/>
                <a:sym typeface="Rubik"/>
              </a:rPr>
              <a:t>our</a:t>
            </a:r>
            <a:r>
              <a:rPr lang="en-US" altLang="ko" sz="1900" dirty="0">
                <a:solidFill>
                  <a:srgbClr val="FF0000"/>
                </a:solidFill>
                <a:latin typeface="Helvetica" pitchFamily="2" charset="0"/>
                <a:ea typeface="Rubik"/>
                <a:cs typeface="Rubik"/>
                <a:sym typeface="Rubik"/>
              </a:rPr>
              <a:t> </a:t>
            </a:r>
            <a:r>
              <a:rPr lang="en-US" altLang="ko" sz="1900" dirty="0">
                <a:solidFill>
                  <a:schemeClr val="dk1"/>
                </a:solidFill>
                <a:latin typeface="Helvetica" pitchFamily="2" charset="0"/>
                <a:ea typeface="Rubik"/>
                <a:cs typeface="Rubik"/>
                <a:sym typeface="Rubik"/>
              </a:rPr>
              <a:t>cost per hire &amp; cost per application</a:t>
            </a:r>
            <a:endParaRPr sz="1900" dirty="0">
              <a:solidFill>
                <a:schemeClr val="dk1"/>
              </a:solidFill>
              <a:latin typeface="Helvetica" pitchFamily="2" charset="0"/>
              <a:ea typeface="Rubik"/>
              <a:cs typeface="Rubik"/>
              <a:sym typeface="Rubik"/>
            </a:endParaRPr>
          </a:p>
        </p:txBody>
      </p:sp>
      <p:pic>
        <p:nvPicPr>
          <p:cNvPr id="6" name="Graphic 5" descr="Meeting outline">
            <a:extLst>
              <a:ext uri="{FF2B5EF4-FFF2-40B4-BE49-F238E27FC236}">
                <a16:creationId xmlns:a16="http://schemas.microsoft.com/office/drawing/2014/main" id="{37063814-32A8-0E80-9693-FA663258E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52600" y="3810000"/>
            <a:ext cx="425685" cy="425685"/>
          </a:xfrm>
          <a:prstGeom prst="rect">
            <a:avLst/>
          </a:prstGeom>
        </p:spPr>
      </p:pic>
      <p:pic>
        <p:nvPicPr>
          <p:cNvPr id="7" name="Graphic 6" descr="Person with idea outline">
            <a:extLst>
              <a:ext uri="{FF2B5EF4-FFF2-40B4-BE49-F238E27FC236}">
                <a16:creationId xmlns:a16="http://schemas.microsoft.com/office/drawing/2014/main" id="{DB2C52EF-9625-7DBB-A7BF-168189EDF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52600" y="2971800"/>
            <a:ext cx="425685" cy="425685"/>
          </a:xfrm>
          <a:prstGeom prst="rect">
            <a:avLst/>
          </a:prstGeom>
        </p:spPr>
      </p:pic>
      <p:pic>
        <p:nvPicPr>
          <p:cNvPr id="17" name="Graphic 16" descr="Money outline">
            <a:extLst>
              <a:ext uri="{FF2B5EF4-FFF2-40B4-BE49-F238E27FC236}">
                <a16:creationId xmlns:a16="http://schemas.microsoft.com/office/drawing/2014/main" id="{1FC58733-66F3-F3C9-C17C-F5B9AD6475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52600" y="4723478"/>
            <a:ext cx="425685" cy="42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52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9AEB6220-CD58-AB49-8F51-60EC42ABBC19}"/>
              </a:ext>
            </a:extLst>
          </p:cNvPr>
          <p:cNvSpPr/>
          <p:nvPr/>
        </p:nvSpPr>
        <p:spPr>
          <a:xfrm>
            <a:off x="114300" y="101600"/>
            <a:ext cx="8915400" cy="7112000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8915400" y="0"/>
                </a:moveTo>
                <a:lnTo>
                  <a:pt x="0" y="0"/>
                </a:lnTo>
                <a:lnTo>
                  <a:pt x="0" y="7112000"/>
                </a:lnTo>
                <a:lnTo>
                  <a:pt x="8915400" y="7112000"/>
                </a:lnTo>
                <a:lnTo>
                  <a:pt x="8915400" y="0"/>
                </a:lnTo>
                <a:close/>
              </a:path>
            </a:pathLst>
          </a:custGeom>
          <a:solidFill>
            <a:srgbClr val="7EC9EF"/>
          </a:solidFill>
        </p:spPr>
        <p:txBody>
          <a:bodyPr wrap="square" lIns="0" tIns="0" rIns="0" bIns="0" rtlCol="0"/>
          <a:lstStyle/>
          <a:p>
            <a:endParaRPr dirty="0">
              <a:latin typeface="Helvetica" pitchFamily="2" charset="0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A1EE710F-8FEF-D541-BF1F-2D96F57778F3}"/>
              </a:ext>
            </a:extLst>
          </p:cNvPr>
          <p:cNvSpPr/>
          <p:nvPr/>
        </p:nvSpPr>
        <p:spPr>
          <a:xfrm>
            <a:off x="7120648" y="196766"/>
            <a:ext cx="1730502" cy="960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Helvetica" pitchFamily="2" charset="0"/>
            </a:endParaRPr>
          </a:p>
        </p:txBody>
      </p:sp>
      <p:sp>
        <p:nvSpPr>
          <p:cNvPr id="9" name="Shape 372">
            <a:extLst>
              <a:ext uri="{FF2B5EF4-FFF2-40B4-BE49-F238E27FC236}">
                <a16:creationId xmlns:a16="http://schemas.microsoft.com/office/drawing/2014/main" id="{97E3B152-4AC0-7743-BB88-A0911CD99A6C}"/>
              </a:ext>
            </a:extLst>
          </p:cNvPr>
          <p:cNvSpPr txBox="1">
            <a:spLocks/>
          </p:cNvSpPr>
          <p:nvPr/>
        </p:nvSpPr>
        <p:spPr>
          <a:xfrm>
            <a:off x="6659880" y="6733401"/>
            <a:ext cx="2103120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smtClean="0">
                <a:solidFill>
                  <a:schemeClr val="bg1"/>
                </a:solidFill>
                <a:latin typeface="Helvetica" pitchFamily="2" charset="0"/>
              </a:rPr>
              <a:pPr algn="r"/>
              <a:t>3</a:t>
            </a:fld>
            <a:endParaRPr lang="en-US" sz="10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CF083C-0EDA-C74B-9DE5-3B724E2864C9}"/>
              </a:ext>
            </a:extLst>
          </p:cNvPr>
          <p:cNvSpPr/>
          <p:nvPr/>
        </p:nvSpPr>
        <p:spPr>
          <a:xfrm>
            <a:off x="1044761" y="2555947"/>
            <a:ext cx="7054476" cy="37240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"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pitchFamily="2" charset="0"/>
              </a:rPr>
              <a:t>For the past two years, the U.S. has been locked into one of the tightest labor markets in modern memory. 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Helvetica" pitchFamily="2" charset="0"/>
            </a:endParaRP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pitchFamily="2" charset="0"/>
              </a:rPr>
              <a:t>Employers have nearly 10 million job openings, but only about 6 million people are actively looking for work. 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Helvetica" pitchFamily="2" charset="0"/>
            </a:endParaRP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pitchFamily="2" charset="0"/>
              </a:rPr>
              <a:t>That means that companies are fighting over a small and possibly shrinking pool of workers. In such a competitive environment, </a:t>
            </a:r>
            <a:r>
              <a:rPr lang="en-US" sz="1600" b="1" dirty="0">
                <a:solidFill>
                  <a:schemeClr val="bg1"/>
                </a:solidFill>
                <a:effectLst/>
                <a:latin typeface="Helvetica" pitchFamily="2" charset="0"/>
              </a:rPr>
              <a:t>every employer should be thinking about their talent brand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pitchFamily="2" charset="0"/>
              </a:rPr>
              <a:t> – the perceptions employees have about their companies, how those workers promote their employer to friends and family, and what they say about it online and to potential recruits.”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Helvetica" pitchFamily="2" charset="0"/>
            </a:endParaRPr>
          </a:p>
          <a:p>
            <a:pPr algn="r"/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pitchFamily="2" charset="0"/>
              </a:rPr>
              <a:t>–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rPr>
              <a:t>ADP Research, Quarterly Workforce Research Report, May 2023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Helvetica" pitchFamily="2" charset="0"/>
            </a:endParaRPr>
          </a:p>
          <a:p>
            <a:pPr algn="ctr"/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Shape 91">
            <a:extLst>
              <a:ext uri="{FF2B5EF4-FFF2-40B4-BE49-F238E27FC236}">
                <a16:creationId xmlns:a16="http://schemas.microsoft.com/office/drawing/2014/main" id="{72476DE0-8CAE-7511-D4AC-C980DC0923EA}"/>
              </a:ext>
            </a:extLst>
          </p:cNvPr>
          <p:cNvSpPr/>
          <p:nvPr/>
        </p:nvSpPr>
        <p:spPr>
          <a:xfrm>
            <a:off x="2133600" y="1268185"/>
            <a:ext cx="4876799" cy="357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433388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Montserrat Light"/>
              </a:rPr>
              <a:t>Why it Matters</a:t>
            </a:r>
            <a:endParaRPr sz="2800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Montserrat Light"/>
            </a:endParaRPr>
          </a:p>
        </p:txBody>
      </p:sp>
      <p:sp>
        <p:nvSpPr>
          <p:cNvPr id="3" name="Shape 93">
            <a:extLst>
              <a:ext uri="{FF2B5EF4-FFF2-40B4-BE49-F238E27FC236}">
                <a16:creationId xmlns:a16="http://schemas.microsoft.com/office/drawing/2014/main" id="{6D2E948A-0DB3-BB75-95A9-D6401FFDFC38}"/>
              </a:ext>
            </a:extLst>
          </p:cNvPr>
          <p:cNvSpPr/>
          <p:nvPr/>
        </p:nvSpPr>
        <p:spPr>
          <a:xfrm>
            <a:off x="3950637" y="1916724"/>
            <a:ext cx="1206500" cy="12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474" y="0"/>
                </a:lnTo>
                <a:lnTo>
                  <a:pt x="5264" y="21600"/>
                </a:lnTo>
                <a:lnTo>
                  <a:pt x="8054" y="0"/>
                </a:lnTo>
                <a:lnTo>
                  <a:pt x="10843" y="21600"/>
                </a:lnTo>
                <a:lnTo>
                  <a:pt x="13633" y="0"/>
                </a:lnTo>
                <a:lnTo>
                  <a:pt x="16423" y="21600"/>
                </a:lnTo>
                <a:lnTo>
                  <a:pt x="19212" y="0"/>
                </a:lnTo>
                <a:lnTo>
                  <a:pt x="21600" y="21600"/>
                </a:lnTo>
              </a:path>
            </a:pathLst>
          </a:custGeom>
          <a:ln w="101600">
            <a:solidFill>
              <a:srgbClr val="D1D85C"/>
            </a:solidFill>
            <a:miter lim="400000"/>
          </a:ln>
        </p:spPr>
        <p:txBody>
          <a:bodyPr lIns="38100" tIns="38100" rIns="38100" bIns="38100" anchor="ctr"/>
          <a:lstStyle/>
          <a:p>
            <a:pPr defTabSz="457200">
              <a:defRPr sz="3000">
                <a:solidFill>
                  <a:srgbClr val="FFFFFF"/>
                </a:solidFill>
              </a:defRPr>
            </a:pPr>
            <a:endParaRPr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38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9AEB6220-CD58-AB49-8F51-60EC42ABBC19}"/>
              </a:ext>
            </a:extLst>
          </p:cNvPr>
          <p:cNvSpPr/>
          <p:nvPr/>
        </p:nvSpPr>
        <p:spPr>
          <a:xfrm>
            <a:off x="114300" y="101600"/>
            <a:ext cx="8915400" cy="7112000"/>
          </a:xfrm>
          <a:custGeom>
            <a:avLst/>
            <a:gdLst/>
            <a:ahLst/>
            <a:cxnLst/>
            <a:rect l="l" t="t" r="r" b="b"/>
            <a:pathLst>
              <a:path w="8915400" h="7112000">
                <a:moveTo>
                  <a:pt x="8915400" y="0"/>
                </a:moveTo>
                <a:lnTo>
                  <a:pt x="0" y="0"/>
                </a:lnTo>
                <a:lnTo>
                  <a:pt x="0" y="7112000"/>
                </a:lnTo>
                <a:lnTo>
                  <a:pt x="8915400" y="7112000"/>
                </a:lnTo>
                <a:lnTo>
                  <a:pt x="8915400" y="0"/>
                </a:lnTo>
                <a:close/>
              </a:path>
            </a:pathLst>
          </a:custGeom>
          <a:solidFill>
            <a:srgbClr val="7EC9EF"/>
          </a:solidFill>
        </p:spPr>
        <p:txBody>
          <a:bodyPr wrap="square" lIns="0" tIns="0" rIns="0" bIns="0" rtlCol="0"/>
          <a:lstStyle/>
          <a:p>
            <a:endParaRPr dirty="0">
              <a:latin typeface="Helvetica" pitchFamily="2" charset="0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A1EE710F-8FEF-D541-BF1F-2D96F57778F3}"/>
              </a:ext>
            </a:extLst>
          </p:cNvPr>
          <p:cNvSpPr/>
          <p:nvPr/>
        </p:nvSpPr>
        <p:spPr>
          <a:xfrm>
            <a:off x="7120648" y="196766"/>
            <a:ext cx="1730502" cy="960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Helvetica" pitchFamily="2" charset="0"/>
            </a:endParaRPr>
          </a:p>
        </p:txBody>
      </p:sp>
      <p:sp>
        <p:nvSpPr>
          <p:cNvPr id="9" name="Shape 372">
            <a:extLst>
              <a:ext uri="{FF2B5EF4-FFF2-40B4-BE49-F238E27FC236}">
                <a16:creationId xmlns:a16="http://schemas.microsoft.com/office/drawing/2014/main" id="{97E3B152-4AC0-7743-BB88-A0911CD99A6C}"/>
              </a:ext>
            </a:extLst>
          </p:cNvPr>
          <p:cNvSpPr txBox="1">
            <a:spLocks/>
          </p:cNvSpPr>
          <p:nvPr/>
        </p:nvSpPr>
        <p:spPr>
          <a:xfrm>
            <a:off x="6659880" y="6733401"/>
            <a:ext cx="2103120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smtClean="0">
                <a:solidFill>
                  <a:schemeClr val="bg1"/>
                </a:solidFill>
                <a:latin typeface="Helvetica" pitchFamily="2" charset="0"/>
              </a:rPr>
              <a:pPr algn="r"/>
              <a:t>4</a:t>
            </a:fld>
            <a:endParaRPr lang="en-US" sz="10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2" name="Shape 91">
            <a:extLst>
              <a:ext uri="{FF2B5EF4-FFF2-40B4-BE49-F238E27FC236}">
                <a16:creationId xmlns:a16="http://schemas.microsoft.com/office/drawing/2014/main" id="{72476DE0-8CAE-7511-D4AC-C980DC0923EA}"/>
              </a:ext>
            </a:extLst>
          </p:cNvPr>
          <p:cNvSpPr/>
          <p:nvPr/>
        </p:nvSpPr>
        <p:spPr>
          <a:xfrm>
            <a:off x="1371599" y="1355862"/>
            <a:ext cx="6400800" cy="357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433388">
              <a:lnSpc>
                <a:spcPct val="80000"/>
              </a:lnSpc>
              <a:defRPr sz="7200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2800" b="1" dirty="0">
                <a:solidFill>
                  <a:schemeClr val="bg1"/>
                </a:solidFill>
                <a:latin typeface="Helvetica" pitchFamily="2" charset="0"/>
                <a:ea typeface="Helvetica Neue" panose="02000503000000020004" pitchFamily="2" charset="0"/>
                <a:cs typeface="Montserrat Light"/>
              </a:rPr>
              <a:t>Implementation: Deliverables</a:t>
            </a:r>
            <a:endParaRPr sz="2800" b="1" dirty="0">
              <a:solidFill>
                <a:schemeClr val="bg1"/>
              </a:solidFill>
              <a:latin typeface="Helvetica" pitchFamily="2" charset="0"/>
              <a:ea typeface="Helvetica Neue" panose="02000503000000020004" pitchFamily="2" charset="0"/>
              <a:cs typeface="Montserrat Light"/>
            </a:endParaRPr>
          </a:p>
        </p:txBody>
      </p:sp>
      <p:sp>
        <p:nvSpPr>
          <p:cNvPr id="3" name="Shape 93">
            <a:extLst>
              <a:ext uri="{FF2B5EF4-FFF2-40B4-BE49-F238E27FC236}">
                <a16:creationId xmlns:a16="http://schemas.microsoft.com/office/drawing/2014/main" id="{6D2E948A-0DB3-BB75-95A9-D6401FFDFC38}"/>
              </a:ext>
            </a:extLst>
          </p:cNvPr>
          <p:cNvSpPr/>
          <p:nvPr/>
        </p:nvSpPr>
        <p:spPr>
          <a:xfrm>
            <a:off x="3950637" y="1916724"/>
            <a:ext cx="1206500" cy="12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474" y="0"/>
                </a:lnTo>
                <a:lnTo>
                  <a:pt x="5264" y="21600"/>
                </a:lnTo>
                <a:lnTo>
                  <a:pt x="8054" y="0"/>
                </a:lnTo>
                <a:lnTo>
                  <a:pt x="10843" y="21600"/>
                </a:lnTo>
                <a:lnTo>
                  <a:pt x="13633" y="0"/>
                </a:lnTo>
                <a:lnTo>
                  <a:pt x="16423" y="21600"/>
                </a:lnTo>
                <a:lnTo>
                  <a:pt x="19212" y="0"/>
                </a:lnTo>
                <a:lnTo>
                  <a:pt x="21600" y="21600"/>
                </a:lnTo>
              </a:path>
            </a:pathLst>
          </a:custGeom>
          <a:ln w="101600">
            <a:solidFill>
              <a:srgbClr val="D1D85C"/>
            </a:solidFill>
            <a:miter lim="400000"/>
          </a:ln>
        </p:spPr>
        <p:txBody>
          <a:bodyPr lIns="38100" tIns="38100" rIns="38100" bIns="38100" anchor="ctr"/>
          <a:lstStyle/>
          <a:p>
            <a:pPr defTabSz="457200">
              <a:defRPr sz="3000">
                <a:solidFill>
                  <a:srgbClr val="FFFFFF"/>
                </a:solidFill>
              </a:defRPr>
            </a:pPr>
            <a:endParaRPr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7F10B5-00F9-EECC-2009-D766EF597701}"/>
              </a:ext>
            </a:extLst>
          </p:cNvPr>
          <p:cNvSpPr/>
          <p:nvPr/>
        </p:nvSpPr>
        <p:spPr>
          <a:xfrm>
            <a:off x="914402" y="2385313"/>
            <a:ext cx="4038600" cy="470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Helvetica" pitchFamily="2" charset="0"/>
                <a:ea typeface="Open Sans" charset="0"/>
                <a:cs typeface="Open Sans" charset="0"/>
              </a:rPr>
              <a:t>TALENT ACQUISITION </a:t>
            </a:r>
          </a:p>
          <a:p>
            <a:pPr marL="457200" indent="-317500">
              <a:spcBef>
                <a:spcPts val="91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Enhanced </a:t>
            </a: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careers sites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815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Recruiters’</a:t>
            </a: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toolkit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marR="5080" indent="-317500">
              <a:spcBef>
                <a:spcPts val="103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Campus </a:t>
            </a:r>
            <a:r>
              <a:rPr lang="en-US" sz="1600" spc="-2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recruiting </a:t>
            </a:r>
            <a:r>
              <a:rPr lang="en-US" sz="1600" spc="-2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materials: </a:t>
            </a: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booth, </a:t>
            </a: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presentation, brochures, </a:t>
            </a:r>
            <a:r>
              <a:rPr lang="en-US" sz="1600" spc="-2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giveaways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79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Recruitment</a:t>
            </a: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brochures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815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Job </a:t>
            </a:r>
            <a:r>
              <a:rPr lang="en-US" sz="1600" spc="-2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board</a:t>
            </a: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templates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78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Employee day-in-the-life</a:t>
            </a:r>
            <a:r>
              <a:rPr lang="en-US" sz="1600" spc="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</a:t>
            </a: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videos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81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Online </a:t>
            </a: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employee </a:t>
            </a:r>
            <a:r>
              <a:rPr lang="en-US" sz="1600" spc="-2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referral</a:t>
            </a:r>
            <a:r>
              <a:rPr lang="en-US" sz="160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</a:t>
            </a:r>
            <a:r>
              <a:rPr lang="en-US" sz="1600" spc="-3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program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815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Diversity</a:t>
            </a:r>
            <a:r>
              <a:rPr lang="en-US" sz="1600" spc="-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</a:t>
            </a: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communications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815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Social </a:t>
            </a: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media</a:t>
            </a: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</a:t>
            </a: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recommendations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9FB006-2C64-E1F7-2145-769F902DB4C5}"/>
              </a:ext>
            </a:extLst>
          </p:cNvPr>
          <p:cNvSpPr/>
          <p:nvPr/>
        </p:nvSpPr>
        <p:spPr>
          <a:xfrm>
            <a:off x="4953000" y="2385313"/>
            <a:ext cx="4038600" cy="4352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0000"/>
            </a:pPr>
            <a:r>
              <a:rPr lang="en-US" sz="1600" b="1" dirty="0">
                <a:latin typeface="Helvetica" pitchFamily="2" charset="0"/>
                <a:ea typeface="Open Sans" charset="0"/>
                <a:cs typeface="Open Sans" charset="0"/>
              </a:rPr>
              <a:t>EMPLOYEE ENGAGEMENT </a:t>
            </a:r>
          </a:p>
          <a:p>
            <a:pPr marL="457200" indent="-317500">
              <a:spcBef>
                <a:spcPts val="91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Culture</a:t>
            </a: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videos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815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2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Onboarding</a:t>
            </a: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</a:t>
            </a: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site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815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Culture</a:t>
            </a: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book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81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Brand </a:t>
            </a:r>
            <a:r>
              <a:rPr lang="en-US" sz="1600" spc="-3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training</a:t>
            </a: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</a:t>
            </a: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materials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815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Orientation</a:t>
            </a:r>
            <a:r>
              <a:rPr lang="en-US" sz="1600" spc="-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</a:t>
            </a: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presentation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815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Employee</a:t>
            </a: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handbook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78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Benefits</a:t>
            </a: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</a:t>
            </a: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communications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81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2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Learning </a:t>
            </a: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and </a:t>
            </a: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development</a:t>
            </a:r>
            <a:r>
              <a:rPr lang="en-US" sz="1600" spc="-2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 </a:t>
            </a:r>
            <a:r>
              <a:rPr lang="en-US" sz="1600" spc="-10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communications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  <a:p>
            <a:pPr marL="457200" indent="-317500">
              <a:spcBef>
                <a:spcPts val="815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</a:pPr>
            <a:r>
              <a:rPr lang="en-US" sz="1600" spc="-15" dirty="0">
                <a:solidFill>
                  <a:schemeClr val="bg1"/>
                </a:solidFill>
                <a:latin typeface="Helvetica" pitchFamily="2" charset="0"/>
                <a:ea typeface="Open Sans" charset="0"/>
                <a:cs typeface="Open Sans" charset="0"/>
              </a:rPr>
              <a:t>Newsletters</a:t>
            </a:r>
            <a:endParaRPr lang="en-US" sz="1600" dirty="0">
              <a:solidFill>
                <a:schemeClr val="bg1"/>
              </a:solidFill>
              <a:latin typeface="Helvetica" pitchFamily="2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1302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14544</TotalTime>
  <Words>273</Words>
  <Application>Microsoft Office PowerPoint</Application>
  <PresentationFormat>Custom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Archer Book</vt:lpstr>
      <vt:lpstr>Avenir Black</vt:lpstr>
      <vt:lpstr>Avenir Book</vt:lpstr>
      <vt:lpstr>Helvetica</vt:lpstr>
      <vt:lpstr>Helvetica Light</vt:lpstr>
      <vt:lpstr>Helvetica Neue</vt:lpstr>
      <vt:lpstr>Helvetica Neue UltraLight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Boyle, Amy E.</dc:creator>
  <cp:lastModifiedBy>Bryant, Cindy M</cp:lastModifiedBy>
  <cp:revision>419</cp:revision>
  <dcterms:created xsi:type="dcterms:W3CDTF">2021-01-18T19:41:55Z</dcterms:created>
  <dcterms:modified xsi:type="dcterms:W3CDTF">2023-06-20T15:44:37Z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2020-03-02T00:00:00Z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2021-01-18T00:00:00Z</vt:filetime>
  </property>
  <property fmtid="{D5CDD505-2E9C-101B-9397-08002B2CF9AE}" pid="5" name="MSIP_Label_4044bd30-2ed7-4c9d-9d12-46200872a97b_Enabled">
    <vt:lpwstr>true</vt:lpwstr>
  </property>
  <property fmtid="{D5CDD505-2E9C-101B-9397-08002B2CF9AE}" pid="6" name="MSIP_Label_4044bd30-2ed7-4c9d-9d12-46200872a97b_SetDate">
    <vt:lpwstr>2023-06-08T19:55:02Z</vt:lpwstr>
  </property>
  <property fmtid="{D5CDD505-2E9C-101B-9397-08002B2CF9AE}" pid="7" name="MSIP_Label_4044bd30-2ed7-4c9d-9d12-46200872a97b_Method">
    <vt:lpwstr>Standard</vt:lpwstr>
  </property>
  <property fmtid="{D5CDD505-2E9C-101B-9397-08002B2CF9AE}" pid="8" name="MSIP_Label_4044bd30-2ed7-4c9d-9d12-46200872a97b_Name">
    <vt:lpwstr>defa4170-0d19-0005-0004-bc88714345d2</vt:lpwstr>
  </property>
  <property fmtid="{D5CDD505-2E9C-101B-9397-08002B2CF9AE}" pid="9" name="MSIP_Label_4044bd30-2ed7-4c9d-9d12-46200872a97b_SiteId">
    <vt:lpwstr>4130bd39-7c53-419c-b1e5-8758d6d63f21</vt:lpwstr>
  </property>
  <property fmtid="{D5CDD505-2E9C-101B-9397-08002B2CF9AE}" pid="10" name="MSIP_Label_4044bd30-2ed7-4c9d-9d12-46200872a97b_ActionId">
    <vt:lpwstr>f506fa12-7bfe-4ae5-936e-145b130851d4</vt:lpwstr>
  </property>
  <property fmtid="{D5CDD505-2E9C-101B-9397-08002B2CF9AE}" pid="11" name="MSIP_Label_4044bd30-2ed7-4c9d-9d12-46200872a97b_ContentBits">
    <vt:lpwstr>0</vt:lpwstr>
  </property>
</Properties>
</file>